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6" r:id="rId8"/>
    <p:sldId id="267" r:id="rId9"/>
    <p:sldId id="268" r:id="rId10"/>
    <p:sldId id="269" r:id="rId11"/>
    <p:sldId id="270" r:id="rId12"/>
    <p:sldId id="262" r:id="rId13"/>
    <p:sldId id="263"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24-Sep-17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spruce.com/how-to-make-dosa-1957716" TargetMode="External"/><Relationship Id="rId2" Type="http://schemas.openxmlformats.org/officeDocument/2006/relationships/hyperlink" Target="https://www.thespruce.com/idli-steamed-rice-cakes-19577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ndobase.com/recipes/details/sambar.php" TargetMode="External"/><Relationship Id="rId2" Type="http://schemas.openxmlformats.org/officeDocument/2006/relationships/hyperlink" Target="http://www.indobase.com/recipes/details/idli.php" TargetMode="External"/><Relationship Id="rId1" Type="http://schemas.openxmlformats.org/officeDocument/2006/relationships/slideLayout" Target="../slideLayouts/slideLayout2.xml"/><Relationship Id="rId4" Type="http://schemas.openxmlformats.org/officeDocument/2006/relationships/hyperlink" Target="http://www.indobase.com/recipes/details/vada.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Telangana" TargetMode="External"/><Relationship Id="rId3" Type="http://schemas.openxmlformats.org/officeDocument/2006/relationships/hyperlink" Target="https://en.wikipedia.org/wiki/South_India" TargetMode="External"/><Relationship Id="rId7" Type="http://schemas.openxmlformats.org/officeDocument/2006/relationships/hyperlink" Target="https://en.wikipedia.org/wiki/Tamil_Nadu" TargetMode="External"/><Relationship Id="rId2" Type="http://schemas.openxmlformats.org/officeDocument/2006/relationships/hyperlink" Target="https://en.wikipedia.org/wiki/Cuisine" TargetMode="External"/><Relationship Id="rId1" Type="http://schemas.openxmlformats.org/officeDocument/2006/relationships/slideLayout" Target="../slideLayouts/slideLayout2.xml"/><Relationship Id="rId6" Type="http://schemas.openxmlformats.org/officeDocument/2006/relationships/hyperlink" Target="https://en.wikipedia.org/wiki/Kerala" TargetMode="External"/><Relationship Id="rId5" Type="http://schemas.openxmlformats.org/officeDocument/2006/relationships/hyperlink" Target="https://en.wikipedia.org/wiki/Karnataka" TargetMode="External"/><Relationship Id="rId4" Type="http://schemas.openxmlformats.org/officeDocument/2006/relationships/hyperlink" Target="https://en.wikipedia.org/wiki/Andhra_Pradesh"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foodofy.com/20-traditional-south-indian-foods-that-will-change-your-life-forever.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spruce.com/south-indian-coconut-chutney-195764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South Indian Cuisine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03334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spices and ingredients</a:t>
            </a:r>
          </a:p>
        </p:txBody>
      </p:sp>
      <p:sp>
        <p:nvSpPr>
          <p:cNvPr id="3" name="Content Placeholder 2"/>
          <p:cNvSpPr>
            <a:spLocks noGrp="1"/>
          </p:cNvSpPr>
          <p:nvPr>
            <p:ph idx="1"/>
          </p:nvPr>
        </p:nvSpPr>
        <p:spPr/>
        <p:txBody>
          <a:bodyPr/>
          <a:lstStyle/>
          <a:p>
            <a:r>
              <a:rPr lang="en-US" dirty="0"/>
              <a:t> Curry leaves, mustard, Asafetida, pepper and peppercorns, tamarind, chilies and fenugreek seeds.</a:t>
            </a:r>
          </a:p>
        </p:txBody>
      </p:sp>
    </p:spTree>
    <p:extLst>
      <p:ext uri="{BB962C8B-B14F-4D97-AF65-F5344CB8AC3E}">
        <p14:creationId xmlns:p14="http://schemas.microsoft.com/office/powerpoint/2010/main" val="3793487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Popular dishes</a:t>
            </a:r>
          </a:p>
        </p:txBody>
      </p:sp>
      <p:sp>
        <p:nvSpPr>
          <p:cNvPr id="3" name="Content Placeholder 2"/>
          <p:cNvSpPr>
            <a:spLocks noGrp="1"/>
          </p:cNvSpPr>
          <p:nvPr>
            <p:ph idx="1"/>
          </p:nvPr>
        </p:nvSpPr>
        <p:spPr/>
        <p:txBody>
          <a:bodyPr/>
          <a:lstStyle/>
          <a:p>
            <a:r>
              <a:rPr lang="pt-BR" dirty="0"/>
              <a:t> </a:t>
            </a:r>
            <a:r>
              <a:rPr lang="pt-BR" dirty="0">
                <a:hlinkClick r:id="rId2"/>
              </a:rPr>
              <a:t>Idlis</a:t>
            </a:r>
            <a:r>
              <a:rPr lang="pt-BR" dirty="0"/>
              <a:t>, </a:t>
            </a:r>
            <a:r>
              <a:rPr lang="pt-BR" dirty="0">
                <a:hlinkClick r:id="rId3"/>
              </a:rPr>
              <a:t>Dosas</a:t>
            </a:r>
            <a:r>
              <a:rPr lang="pt-BR" dirty="0"/>
              <a:t>, Vadas, ​Sambaar, Uttapams, Rasam, Payasam....</a:t>
            </a:r>
            <a:endParaRPr lang="en-US" dirty="0"/>
          </a:p>
        </p:txBody>
      </p:sp>
    </p:spTree>
    <p:extLst>
      <p:ext uri="{BB962C8B-B14F-4D97-AF65-F5344CB8AC3E}">
        <p14:creationId xmlns:p14="http://schemas.microsoft.com/office/powerpoint/2010/main" val="3722625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Andhra Food</a:t>
            </a:r>
            <a:endParaRPr lang="en-US" dirty="0"/>
          </a:p>
        </p:txBody>
      </p:sp>
      <p:sp>
        <p:nvSpPr>
          <p:cNvPr id="3" name="Content Placeholder 2"/>
          <p:cNvSpPr>
            <a:spLocks noGrp="1"/>
          </p:cNvSpPr>
          <p:nvPr>
            <p:ph idx="1"/>
          </p:nvPr>
        </p:nvSpPr>
        <p:spPr/>
        <p:txBody>
          <a:bodyPr>
            <a:normAutofit fontScale="92500" lnSpcReduction="20000"/>
          </a:bodyPr>
          <a:lstStyle/>
          <a:p>
            <a:r>
              <a:rPr lang="en-US" dirty="0"/>
              <a:t>Andhra food is the spiciest and the hottest of all the South Indian cuisines. There is a liberal use of oil, tamarind and </a:t>
            </a:r>
            <a:r>
              <a:rPr lang="en-US" dirty="0" err="1"/>
              <a:t>chilli</a:t>
            </a:r>
            <a:r>
              <a:rPr lang="en-US" dirty="0"/>
              <a:t> powder (Guntur). An interesting thing is that though Hyderabad is the capital city of Andhra Pradesh, its cuisine is absolutely distinct from that of Andhra cuisine. </a:t>
            </a:r>
            <a:endParaRPr lang="en-US" dirty="0" smtClean="0"/>
          </a:p>
          <a:p>
            <a:r>
              <a:rPr lang="en-US" b="1" dirty="0"/>
              <a:t>Popular Vegetarian Food: </a:t>
            </a:r>
            <a:r>
              <a:rPr lang="en-US" dirty="0" err="1"/>
              <a:t>Pesarattu</a:t>
            </a:r>
            <a:r>
              <a:rPr lang="en-US" dirty="0"/>
              <a:t>, </a:t>
            </a:r>
            <a:r>
              <a:rPr lang="en-US" dirty="0" err="1"/>
              <a:t>gongura</a:t>
            </a:r>
            <a:r>
              <a:rPr lang="en-US" dirty="0"/>
              <a:t>, </a:t>
            </a:r>
            <a:r>
              <a:rPr lang="en-US" dirty="0" err="1"/>
              <a:t>pulihora</a:t>
            </a:r>
            <a:r>
              <a:rPr lang="en-US" dirty="0"/>
              <a:t>, </a:t>
            </a:r>
            <a:r>
              <a:rPr lang="en-US" dirty="0" err="1"/>
              <a:t>avakkai</a:t>
            </a:r>
            <a:r>
              <a:rPr lang="en-US" dirty="0"/>
              <a:t> (cut raw mango) pickle</a:t>
            </a:r>
            <a:br>
              <a:rPr lang="en-US" dirty="0"/>
            </a:br>
            <a:r>
              <a:rPr lang="en-US" dirty="0"/>
              <a:t/>
            </a:r>
            <a:br>
              <a:rPr lang="en-US" dirty="0"/>
            </a:br>
            <a:r>
              <a:rPr lang="en-US" b="1" dirty="0"/>
              <a:t>Popular Non-vegetarian Food:</a:t>
            </a:r>
            <a:r>
              <a:rPr lang="en-US" dirty="0"/>
              <a:t> </a:t>
            </a:r>
            <a:r>
              <a:rPr lang="en-US" dirty="0" err="1"/>
              <a:t>Kodi</a:t>
            </a:r>
            <a:r>
              <a:rPr lang="en-US" dirty="0"/>
              <a:t> </a:t>
            </a:r>
            <a:r>
              <a:rPr lang="en-US" dirty="0" err="1"/>
              <a:t>iguru</a:t>
            </a:r>
            <a:r>
              <a:rPr lang="en-US" dirty="0"/>
              <a:t>(fry), </a:t>
            </a:r>
            <a:r>
              <a:rPr lang="en-US" dirty="0" err="1"/>
              <a:t>Kodi</a:t>
            </a:r>
            <a:r>
              <a:rPr lang="en-US" dirty="0"/>
              <a:t> </a:t>
            </a:r>
            <a:r>
              <a:rPr lang="en-US" dirty="0" err="1"/>
              <a:t>pulusu</a:t>
            </a:r>
            <a:r>
              <a:rPr lang="en-US" dirty="0"/>
              <a:t>(gravy), </a:t>
            </a:r>
            <a:r>
              <a:rPr lang="en-US" dirty="0" err="1"/>
              <a:t>Chepa</a:t>
            </a:r>
            <a:r>
              <a:rPr lang="en-US" dirty="0"/>
              <a:t> </a:t>
            </a:r>
            <a:r>
              <a:rPr lang="en-US" dirty="0" err="1"/>
              <a:t>pulusu</a:t>
            </a:r>
            <a:r>
              <a:rPr lang="en-US" dirty="0"/>
              <a:t> </a:t>
            </a:r>
            <a:r>
              <a:rPr lang="en-US" dirty="0" err="1"/>
              <a:t>etc</a:t>
            </a:r>
            <a:endParaRPr lang="en-US" dirty="0"/>
          </a:p>
        </p:txBody>
      </p:sp>
    </p:spTree>
    <p:extLst>
      <p:ext uri="{BB962C8B-B14F-4D97-AF65-F5344CB8AC3E}">
        <p14:creationId xmlns:p14="http://schemas.microsoft.com/office/powerpoint/2010/main" val="1690211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Karnataka Food</a:t>
            </a:r>
            <a:endParaRPr lang="en-US" dirty="0"/>
          </a:p>
        </p:txBody>
      </p:sp>
      <p:sp>
        <p:nvSpPr>
          <p:cNvPr id="3" name="Content Placeholder 2"/>
          <p:cNvSpPr>
            <a:spLocks noGrp="1"/>
          </p:cNvSpPr>
          <p:nvPr>
            <p:ph idx="1"/>
          </p:nvPr>
        </p:nvSpPr>
        <p:spPr/>
        <p:txBody>
          <a:bodyPr>
            <a:normAutofit fontScale="62500" lnSpcReduction="20000"/>
          </a:bodyPr>
          <a:lstStyle/>
          <a:p>
            <a:r>
              <a:rPr lang="en-US" dirty="0"/>
              <a:t>In Karnataka, lunch is mostly served on a plantain </a:t>
            </a:r>
            <a:r>
              <a:rPr lang="en-US" dirty="0" smtClean="0"/>
              <a:t>leaf(Banana). </a:t>
            </a:r>
            <a:r>
              <a:rPr lang="en-US" dirty="0"/>
              <a:t>There is a higher percentage of vegetarians in Karnataka; therefore, their cuisine mainly consists of vegetarian dishes. The food of Karnataka is the mildest of all. Here, the use of </a:t>
            </a:r>
            <a:r>
              <a:rPr lang="en-US" dirty="0" err="1"/>
              <a:t>chilli</a:t>
            </a:r>
            <a:r>
              <a:rPr lang="en-US" dirty="0"/>
              <a:t> powder is done </a:t>
            </a:r>
            <a:r>
              <a:rPr lang="en-US" dirty="0" smtClean="0"/>
              <a:t>sparingly(small amount). </a:t>
            </a:r>
            <a:r>
              <a:rPr lang="en-US" dirty="0"/>
              <a:t>They make a liberal use of palm </a:t>
            </a:r>
            <a:r>
              <a:rPr lang="en-US" dirty="0" smtClean="0"/>
              <a:t>sugar(derived from variety of palm trees) </a:t>
            </a:r>
            <a:r>
              <a:rPr lang="en-US" dirty="0"/>
              <a:t>or brown </a:t>
            </a:r>
            <a:r>
              <a:rPr lang="en-US" dirty="0" smtClean="0"/>
              <a:t>sugar(brown color because of molasses). </a:t>
            </a:r>
            <a:r>
              <a:rPr lang="en-US" dirty="0" err="1" smtClean="0"/>
              <a:t>Udupi</a:t>
            </a:r>
            <a:r>
              <a:rPr lang="en-US" dirty="0" smtClean="0"/>
              <a:t>(name of place in </a:t>
            </a:r>
            <a:r>
              <a:rPr lang="en-US" dirty="0" err="1" smtClean="0"/>
              <a:t>karnataka</a:t>
            </a:r>
            <a:r>
              <a:rPr lang="en-US" dirty="0" smtClean="0"/>
              <a:t>) </a:t>
            </a:r>
            <a:r>
              <a:rPr lang="en-US" dirty="0"/>
              <a:t>food forms part of the cuisine of Karnataka</a:t>
            </a:r>
            <a:r>
              <a:rPr lang="en-US" dirty="0" smtClean="0"/>
              <a:t>.</a:t>
            </a:r>
            <a:endParaRPr lang="en-US" dirty="0" smtClean="0"/>
          </a:p>
          <a:p>
            <a:r>
              <a:rPr lang="en-US" b="1" dirty="0"/>
              <a:t>Popular dishes:</a:t>
            </a:r>
            <a:r>
              <a:rPr lang="en-US" dirty="0"/>
              <a:t> </a:t>
            </a:r>
            <a:r>
              <a:rPr lang="en-US" dirty="0" err="1"/>
              <a:t>Ragi</a:t>
            </a:r>
            <a:r>
              <a:rPr lang="en-US" dirty="0"/>
              <a:t> </a:t>
            </a:r>
            <a:r>
              <a:rPr lang="en-US" dirty="0" err="1"/>
              <a:t>rotti</a:t>
            </a:r>
            <a:r>
              <a:rPr lang="en-US" dirty="0"/>
              <a:t>, </a:t>
            </a:r>
            <a:r>
              <a:rPr lang="en-US" dirty="0" err="1"/>
              <a:t>Akki</a:t>
            </a:r>
            <a:r>
              <a:rPr lang="en-US" dirty="0"/>
              <a:t> </a:t>
            </a:r>
            <a:r>
              <a:rPr lang="en-US" dirty="0" err="1"/>
              <a:t>rotti</a:t>
            </a:r>
            <a:r>
              <a:rPr lang="en-US" dirty="0"/>
              <a:t>, </a:t>
            </a:r>
            <a:r>
              <a:rPr lang="en-US" dirty="0" err="1"/>
              <a:t>Khara</a:t>
            </a:r>
            <a:r>
              <a:rPr lang="en-US" dirty="0"/>
              <a:t> </a:t>
            </a:r>
            <a:r>
              <a:rPr lang="en-US" dirty="0" err="1"/>
              <a:t>Bisi</a:t>
            </a:r>
            <a:r>
              <a:rPr lang="en-US" dirty="0"/>
              <a:t> </a:t>
            </a:r>
            <a:r>
              <a:rPr lang="en-US" dirty="0" err="1"/>
              <a:t>bele</a:t>
            </a:r>
            <a:r>
              <a:rPr lang="en-US" dirty="0"/>
              <a:t> bath, </a:t>
            </a:r>
            <a:r>
              <a:rPr lang="en-US" dirty="0" err="1"/>
              <a:t>Kesari</a:t>
            </a:r>
            <a:r>
              <a:rPr lang="en-US" dirty="0"/>
              <a:t> Bath, </a:t>
            </a:r>
            <a:r>
              <a:rPr lang="en-US" dirty="0" err="1"/>
              <a:t>Vangi</a:t>
            </a:r>
            <a:r>
              <a:rPr lang="en-US" dirty="0"/>
              <a:t> Bath, </a:t>
            </a:r>
            <a:r>
              <a:rPr lang="en-US" dirty="0" err="1"/>
              <a:t>Saaru</a:t>
            </a:r>
            <a:r>
              <a:rPr lang="en-US" dirty="0"/>
              <a:t>, Bath, </a:t>
            </a:r>
            <a:r>
              <a:rPr lang="en-US" dirty="0" err="1"/>
              <a:t>Davanagere</a:t>
            </a:r>
            <a:r>
              <a:rPr lang="en-US" dirty="0"/>
              <a:t> Benne </a:t>
            </a:r>
            <a:r>
              <a:rPr lang="en-US" dirty="0" err="1"/>
              <a:t>Dosa</a:t>
            </a:r>
            <a:r>
              <a:rPr lang="en-US" dirty="0"/>
              <a:t>, </a:t>
            </a:r>
            <a:r>
              <a:rPr lang="en-US" dirty="0" err="1"/>
              <a:t>Ragi</a:t>
            </a:r>
            <a:r>
              <a:rPr lang="en-US" dirty="0"/>
              <a:t> </a:t>
            </a:r>
            <a:r>
              <a:rPr lang="en-US" dirty="0" err="1"/>
              <a:t>mudde</a:t>
            </a:r>
            <a:r>
              <a:rPr lang="en-US" dirty="0"/>
              <a:t>, and </a:t>
            </a:r>
            <a:r>
              <a:rPr lang="en-US" dirty="0" err="1"/>
              <a:t>Uppittu</a:t>
            </a:r>
            <a:r>
              <a:rPr lang="en-US" dirty="0"/>
              <a:t>.</a:t>
            </a:r>
            <a:br>
              <a:rPr lang="en-US" dirty="0"/>
            </a:br>
            <a:r>
              <a:rPr lang="en-US" dirty="0"/>
              <a:t/>
            </a:r>
            <a:br>
              <a:rPr lang="en-US" dirty="0"/>
            </a:br>
            <a:r>
              <a:rPr lang="en-US" dirty="0"/>
              <a:t>In South Karnataka, </a:t>
            </a:r>
            <a:r>
              <a:rPr lang="en-US" dirty="0" err="1"/>
              <a:t>Rava</a:t>
            </a:r>
            <a:r>
              <a:rPr lang="en-US" dirty="0"/>
              <a:t> </a:t>
            </a:r>
            <a:r>
              <a:rPr lang="en-US" dirty="0" err="1"/>
              <a:t>Idli</a:t>
            </a:r>
            <a:r>
              <a:rPr lang="en-US" dirty="0"/>
              <a:t>, Mysore Masala </a:t>
            </a:r>
            <a:r>
              <a:rPr lang="en-US" dirty="0" err="1"/>
              <a:t>Dosa</a:t>
            </a:r>
            <a:r>
              <a:rPr lang="en-US" dirty="0"/>
              <a:t> and </a:t>
            </a:r>
            <a:r>
              <a:rPr lang="en-US" dirty="0" err="1"/>
              <a:t>Medhu</a:t>
            </a:r>
            <a:r>
              <a:rPr lang="en-US" dirty="0"/>
              <a:t> </a:t>
            </a:r>
            <a:r>
              <a:rPr lang="en-US" dirty="0" err="1"/>
              <a:t>Vada</a:t>
            </a:r>
            <a:r>
              <a:rPr lang="en-US" dirty="0"/>
              <a:t> are extremely popular. </a:t>
            </a:r>
            <a:br>
              <a:rPr lang="en-US" dirty="0"/>
            </a:br>
            <a:r>
              <a:rPr lang="en-US" dirty="0"/>
              <a:t/>
            </a:r>
            <a:br>
              <a:rPr lang="en-US" dirty="0"/>
            </a:br>
            <a:r>
              <a:rPr lang="en-US" dirty="0"/>
              <a:t>Among the sweet dishes, Karnataka is well known for its wonderful preparation of Mysore Pak, </a:t>
            </a:r>
            <a:r>
              <a:rPr lang="en-US" dirty="0" err="1"/>
              <a:t>Dharwad</a:t>
            </a:r>
            <a:r>
              <a:rPr lang="en-US" dirty="0"/>
              <a:t> </a:t>
            </a:r>
            <a:r>
              <a:rPr lang="en-US" dirty="0" err="1"/>
              <a:t>pedha</a:t>
            </a:r>
            <a:r>
              <a:rPr lang="en-US" dirty="0"/>
              <a:t>, </a:t>
            </a:r>
            <a:r>
              <a:rPr lang="en-US" dirty="0" err="1"/>
              <a:t>Pheni</a:t>
            </a:r>
            <a:r>
              <a:rPr lang="en-US" dirty="0"/>
              <a:t>, </a:t>
            </a:r>
            <a:r>
              <a:rPr lang="en-US" dirty="0" err="1"/>
              <a:t>Chiroti</a:t>
            </a:r>
            <a:r>
              <a:rPr lang="en-US" dirty="0"/>
              <a:t>. </a:t>
            </a:r>
          </a:p>
        </p:txBody>
      </p:sp>
    </p:spTree>
    <p:extLst>
      <p:ext uri="{BB962C8B-B14F-4D97-AF65-F5344CB8AC3E}">
        <p14:creationId xmlns:p14="http://schemas.microsoft.com/office/powerpoint/2010/main" val="1974871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Kerala Food</a:t>
            </a:r>
            <a:endParaRPr lang="en-US" dirty="0"/>
          </a:p>
        </p:txBody>
      </p:sp>
      <p:sp>
        <p:nvSpPr>
          <p:cNvPr id="3" name="Content Placeholder 2"/>
          <p:cNvSpPr>
            <a:spLocks noGrp="1"/>
          </p:cNvSpPr>
          <p:nvPr>
            <p:ph idx="1"/>
          </p:nvPr>
        </p:nvSpPr>
        <p:spPr/>
        <p:txBody>
          <a:bodyPr>
            <a:normAutofit fontScale="85000" lnSpcReduction="20000"/>
          </a:bodyPr>
          <a:lstStyle/>
          <a:p>
            <a:r>
              <a:rPr lang="en-US" dirty="0"/>
              <a:t>Kerala cuisine mainly consists of coconut based foodstuff. Since, Kerala is the chief exporter of coconut; therefore coconut is used liberally over here. Kerala is a place well known for its beautiful </a:t>
            </a:r>
            <a:r>
              <a:rPr lang="en-US" dirty="0" smtClean="0"/>
              <a:t>backwaters(different lakes or chain of lakes)  </a:t>
            </a:r>
            <a:r>
              <a:rPr lang="en-US" dirty="0"/>
              <a:t>and thus, this place is a paradise for seafood lovers. There is an abundance of seafood specialties. </a:t>
            </a:r>
            <a:endParaRPr lang="en-US" dirty="0" smtClean="0"/>
          </a:p>
          <a:p>
            <a:r>
              <a:rPr lang="en-US" b="1" dirty="0"/>
              <a:t>Popular Vegetarian Food: </a:t>
            </a:r>
            <a:r>
              <a:rPr lang="en-US" dirty="0" err="1"/>
              <a:t>Aviyal</a:t>
            </a:r>
            <a:r>
              <a:rPr lang="en-US" dirty="0"/>
              <a:t>, </a:t>
            </a:r>
            <a:r>
              <a:rPr lang="en-US" dirty="0" err="1"/>
              <a:t>olan</a:t>
            </a:r>
            <a:r>
              <a:rPr lang="en-US" dirty="0"/>
              <a:t>, </a:t>
            </a:r>
            <a:br>
              <a:rPr lang="en-US" dirty="0"/>
            </a:br>
            <a:r>
              <a:rPr lang="en-US" dirty="0"/>
              <a:t/>
            </a:r>
            <a:br>
              <a:rPr lang="en-US" dirty="0"/>
            </a:br>
            <a:r>
              <a:rPr lang="en-US" b="1" dirty="0"/>
              <a:t>Popular Non-vegetarian Food:</a:t>
            </a:r>
            <a:r>
              <a:rPr lang="en-US" dirty="0"/>
              <a:t> Shrimp coconut curry, fish </a:t>
            </a:r>
            <a:r>
              <a:rPr lang="en-US" dirty="0" err="1"/>
              <a:t>poriyal</a:t>
            </a:r>
            <a:r>
              <a:rPr lang="en-US" dirty="0"/>
              <a:t/>
            </a:r>
            <a:br>
              <a:rPr lang="en-US" dirty="0"/>
            </a:br>
            <a:endParaRPr lang="en-US" dirty="0"/>
          </a:p>
        </p:txBody>
      </p:sp>
    </p:spTree>
    <p:extLst>
      <p:ext uri="{BB962C8B-B14F-4D97-AF65-F5344CB8AC3E}">
        <p14:creationId xmlns:p14="http://schemas.microsoft.com/office/powerpoint/2010/main" val="1122050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Tamil Food</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cuisine of </a:t>
            </a:r>
            <a:r>
              <a:rPr lang="en-US" dirty="0" err="1"/>
              <a:t>Tamilnadu</a:t>
            </a:r>
            <a:r>
              <a:rPr lang="en-US" dirty="0"/>
              <a:t> consists of plenty of mouthwatering vegetarian and non vegetarian dishes. </a:t>
            </a:r>
            <a:r>
              <a:rPr lang="en-US" dirty="0" err="1"/>
              <a:t>Tamilnadu</a:t>
            </a:r>
            <a:r>
              <a:rPr lang="en-US" dirty="0"/>
              <a:t> has a lot to offer, when it comes to food. </a:t>
            </a:r>
            <a:endParaRPr lang="en-US" dirty="0" smtClean="0"/>
          </a:p>
          <a:p>
            <a:r>
              <a:rPr lang="en-US" b="1" dirty="0"/>
              <a:t>Popular Vegetarian Food:</a:t>
            </a:r>
            <a:r>
              <a:rPr lang="en-US" dirty="0"/>
              <a:t> </a:t>
            </a:r>
            <a:r>
              <a:rPr lang="en-US" b="1" dirty="0" err="1">
                <a:hlinkClick r:id="rId2"/>
              </a:rPr>
              <a:t>Idli</a:t>
            </a:r>
            <a:r>
              <a:rPr lang="en-US" dirty="0"/>
              <a:t>, </a:t>
            </a:r>
            <a:r>
              <a:rPr lang="en-US" b="1" dirty="0" err="1">
                <a:hlinkClick r:id="rId3"/>
              </a:rPr>
              <a:t>sambar</a:t>
            </a:r>
            <a:r>
              <a:rPr lang="en-US" dirty="0"/>
              <a:t>, </a:t>
            </a:r>
            <a:r>
              <a:rPr lang="en-US" dirty="0" err="1"/>
              <a:t>rasam</a:t>
            </a:r>
            <a:r>
              <a:rPr lang="en-US" dirty="0"/>
              <a:t>, </a:t>
            </a:r>
            <a:r>
              <a:rPr lang="en-US" b="1" dirty="0" err="1">
                <a:hlinkClick r:id="rId4"/>
              </a:rPr>
              <a:t>vada</a:t>
            </a:r>
            <a:r>
              <a:rPr lang="en-US" dirty="0"/>
              <a:t>, </a:t>
            </a:r>
            <a:r>
              <a:rPr lang="en-US" dirty="0" err="1"/>
              <a:t>thayir</a:t>
            </a:r>
            <a:r>
              <a:rPr lang="en-US" dirty="0"/>
              <a:t> </a:t>
            </a:r>
            <a:r>
              <a:rPr lang="en-US" dirty="0" err="1"/>
              <a:t>sadam</a:t>
            </a:r>
            <a:r>
              <a:rPr lang="en-US" dirty="0"/>
              <a:t> (yogurt rice), </a:t>
            </a:r>
            <a:r>
              <a:rPr lang="en-US" dirty="0" err="1"/>
              <a:t>thayir</a:t>
            </a:r>
            <a:r>
              <a:rPr lang="en-US" dirty="0"/>
              <a:t> </a:t>
            </a:r>
            <a:r>
              <a:rPr lang="en-US" dirty="0" err="1"/>
              <a:t>vadai</a:t>
            </a:r>
            <a:r>
              <a:rPr lang="en-US" dirty="0"/>
              <a:t>, </a:t>
            </a:r>
            <a:r>
              <a:rPr lang="en-US" dirty="0" err="1"/>
              <a:t>murukku</a:t>
            </a:r>
            <a:r>
              <a:rPr lang="en-US" dirty="0"/>
              <a:t>, </a:t>
            </a:r>
            <a:r>
              <a:rPr lang="en-US" dirty="0" err="1"/>
              <a:t>kootu</a:t>
            </a:r>
            <a:r>
              <a:rPr lang="en-US" dirty="0"/>
              <a:t>, </a:t>
            </a:r>
            <a:r>
              <a:rPr lang="en-US" dirty="0" err="1"/>
              <a:t>poriyal</a:t>
            </a:r>
            <a:r>
              <a:rPr lang="en-US" dirty="0"/>
              <a:t>, </a:t>
            </a:r>
            <a:r>
              <a:rPr lang="en-US" dirty="0" err="1"/>
              <a:t>uthappam</a:t>
            </a:r>
            <a:r>
              <a:rPr lang="en-US" dirty="0"/>
              <a:t>, </a:t>
            </a:r>
            <a:r>
              <a:rPr lang="en-US" dirty="0" err="1"/>
              <a:t>appalam</a:t>
            </a:r>
            <a:r>
              <a:rPr lang="en-US" dirty="0"/>
              <a:t> and </a:t>
            </a:r>
            <a:r>
              <a:rPr lang="en-US" dirty="0" err="1"/>
              <a:t>papadum</a:t>
            </a:r>
            <a:r>
              <a:rPr lang="en-US" dirty="0"/>
              <a:t> and </a:t>
            </a:r>
            <a:r>
              <a:rPr lang="en-US" dirty="0" err="1"/>
              <a:t>thayir</a:t>
            </a:r>
            <a:r>
              <a:rPr lang="en-US" dirty="0"/>
              <a:t> </a:t>
            </a:r>
            <a:r>
              <a:rPr lang="en-US" dirty="0" err="1"/>
              <a:t>pachadi</a:t>
            </a:r>
            <a:r>
              <a:rPr lang="en-US" dirty="0"/>
              <a:t/>
            </a:r>
            <a:br>
              <a:rPr lang="en-US" dirty="0"/>
            </a:br>
            <a:r>
              <a:rPr lang="en-US" dirty="0"/>
              <a:t/>
            </a:r>
            <a:br>
              <a:rPr lang="en-US" dirty="0"/>
            </a:br>
            <a:r>
              <a:rPr lang="en-US" b="1" dirty="0"/>
              <a:t>Popular Non-vegetarian Food:,</a:t>
            </a:r>
            <a:r>
              <a:rPr lang="en-US" dirty="0"/>
              <a:t> </a:t>
            </a:r>
            <a:r>
              <a:rPr lang="en-US" dirty="0" err="1"/>
              <a:t>Chettinad</a:t>
            </a:r>
            <a:r>
              <a:rPr lang="en-US" dirty="0"/>
              <a:t> pepper chicken and </a:t>
            </a:r>
            <a:r>
              <a:rPr lang="en-US" dirty="0" err="1"/>
              <a:t>karuvadu</a:t>
            </a:r>
            <a:r>
              <a:rPr lang="en-US" dirty="0"/>
              <a:t> </a:t>
            </a:r>
            <a:r>
              <a:rPr lang="en-US" dirty="0" err="1"/>
              <a:t>kozhumu</a:t>
            </a:r>
            <a:r>
              <a:rPr lang="en-US" dirty="0"/>
              <a:t> (dried preserved fish flavored curry)</a:t>
            </a:r>
            <a:br>
              <a:rPr lang="en-US" dirty="0"/>
            </a:br>
            <a:endParaRPr lang="en-US" dirty="0"/>
          </a:p>
        </p:txBody>
      </p:sp>
    </p:spTree>
    <p:extLst>
      <p:ext uri="{BB962C8B-B14F-4D97-AF65-F5344CB8AC3E}">
        <p14:creationId xmlns:p14="http://schemas.microsoft.com/office/powerpoint/2010/main" val="262979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7486" y="0"/>
            <a:ext cx="6069027" cy="6858000"/>
          </a:xfrm>
          <a:prstGeom prst="rect">
            <a:avLst/>
          </a:prstGeom>
        </p:spPr>
      </p:pic>
    </p:spTree>
    <p:extLst>
      <p:ext uri="{BB962C8B-B14F-4D97-AF65-F5344CB8AC3E}">
        <p14:creationId xmlns:p14="http://schemas.microsoft.com/office/powerpoint/2010/main" val="253991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09" y="713509"/>
            <a:ext cx="8996855" cy="5218176"/>
          </a:xfrm>
          <a:prstGeom prst="rect">
            <a:avLst/>
          </a:prstGeom>
        </p:spPr>
      </p:pic>
    </p:spTree>
    <p:extLst>
      <p:ext uri="{BB962C8B-B14F-4D97-AF65-F5344CB8AC3E}">
        <p14:creationId xmlns:p14="http://schemas.microsoft.com/office/powerpoint/2010/main" val="2176838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b="1" dirty="0"/>
              <a:t>South Indian cuisine</a:t>
            </a:r>
            <a:r>
              <a:rPr lang="en-US" dirty="0"/>
              <a:t> includes the </a:t>
            </a:r>
            <a:r>
              <a:rPr lang="en-US" dirty="0">
                <a:hlinkClick r:id="rId2" tooltip="Cuisine"/>
              </a:rPr>
              <a:t>cuisines</a:t>
            </a:r>
            <a:r>
              <a:rPr lang="en-US" dirty="0"/>
              <a:t> of the five </a:t>
            </a:r>
            <a:r>
              <a:rPr lang="en-US" dirty="0">
                <a:hlinkClick r:id="rId3" tooltip="South India"/>
              </a:rPr>
              <a:t>southern states of India</a:t>
            </a:r>
            <a:r>
              <a:rPr lang="en-US" dirty="0"/>
              <a:t>: </a:t>
            </a:r>
            <a:r>
              <a:rPr lang="en-US" dirty="0">
                <a:hlinkClick r:id="rId4" tooltip="Andhra Pradesh"/>
              </a:rPr>
              <a:t>Andhra Pradesh</a:t>
            </a:r>
            <a:r>
              <a:rPr lang="en-US" dirty="0"/>
              <a:t>, </a:t>
            </a:r>
            <a:r>
              <a:rPr lang="en-US" dirty="0">
                <a:hlinkClick r:id="rId5" tooltip="Karnataka"/>
              </a:rPr>
              <a:t>Karnataka</a:t>
            </a:r>
            <a:r>
              <a:rPr lang="en-US" dirty="0"/>
              <a:t>, </a:t>
            </a:r>
            <a:r>
              <a:rPr lang="en-US" dirty="0">
                <a:hlinkClick r:id="rId6" tooltip="Kerala"/>
              </a:rPr>
              <a:t>Kerala</a:t>
            </a:r>
            <a:r>
              <a:rPr lang="en-US" dirty="0"/>
              <a:t>, </a:t>
            </a:r>
            <a:r>
              <a:rPr lang="en-US" dirty="0">
                <a:hlinkClick r:id="rId7" tooltip="Tamil Nadu"/>
              </a:rPr>
              <a:t>Tamil Nadu</a:t>
            </a:r>
            <a:r>
              <a:rPr lang="en-US" dirty="0"/>
              <a:t> and </a:t>
            </a:r>
            <a:r>
              <a:rPr lang="en-US" dirty="0" err="1">
                <a:hlinkClick r:id="rId8" tooltip="Telangana"/>
              </a:rPr>
              <a:t>Telangana</a:t>
            </a:r>
            <a:r>
              <a:rPr lang="en-US" dirty="0"/>
              <a:t>.</a:t>
            </a:r>
          </a:p>
        </p:txBody>
      </p:sp>
    </p:spTree>
    <p:extLst>
      <p:ext uri="{BB962C8B-B14F-4D97-AF65-F5344CB8AC3E}">
        <p14:creationId xmlns:p14="http://schemas.microsoft.com/office/powerpoint/2010/main" val="284963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cuisine of South India is known for its light, low calorie appetizing dishes. The </a:t>
            </a:r>
            <a:r>
              <a:rPr lang="en-US" b="1" dirty="0">
                <a:hlinkClick r:id="rId2"/>
              </a:rPr>
              <a:t>traditional food of South India</a:t>
            </a:r>
            <a:r>
              <a:rPr lang="en-US" dirty="0"/>
              <a:t> is mainly rice based. The cuisine is famous for its wonderful mixing of rice and lentils to prepare yummy lip smacking </a:t>
            </a:r>
            <a:r>
              <a:rPr lang="en-US" dirty="0" err="1"/>
              <a:t>dosas</a:t>
            </a:r>
            <a:r>
              <a:rPr lang="en-US" dirty="0"/>
              <a:t>, </a:t>
            </a:r>
            <a:r>
              <a:rPr lang="en-US" dirty="0" err="1"/>
              <a:t>vadas</a:t>
            </a:r>
            <a:r>
              <a:rPr lang="en-US" dirty="0"/>
              <a:t>, </a:t>
            </a:r>
            <a:r>
              <a:rPr lang="en-US" dirty="0" err="1"/>
              <a:t>idlis</a:t>
            </a:r>
            <a:r>
              <a:rPr lang="en-US" dirty="0"/>
              <a:t> and </a:t>
            </a:r>
            <a:r>
              <a:rPr lang="en-US" dirty="0" err="1"/>
              <a:t>uttapams</a:t>
            </a:r>
            <a:r>
              <a:rPr lang="en-US" dirty="0"/>
              <a:t>. South Indian dishes are not just delicious, but also very easily digestible. The best part is that South Indians do not use much of oil for cooking their meals. </a:t>
            </a:r>
          </a:p>
        </p:txBody>
      </p:sp>
    </p:spTree>
    <p:extLst>
      <p:ext uri="{BB962C8B-B14F-4D97-AF65-F5344CB8AC3E}">
        <p14:creationId xmlns:p14="http://schemas.microsoft.com/office/powerpoint/2010/main" val="1718485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Geographical and cultural influence on the region’s cuisine:</a:t>
            </a:r>
          </a:p>
        </p:txBody>
      </p:sp>
      <p:sp>
        <p:nvSpPr>
          <p:cNvPr id="3" name="Content Placeholder 2"/>
          <p:cNvSpPr>
            <a:spLocks noGrp="1"/>
          </p:cNvSpPr>
          <p:nvPr>
            <p:ph idx="1"/>
          </p:nvPr>
        </p:nvSpPr>
        <p:spPr/>
        <p:txBody>
          <a:bodyPr/>
          <a:lstStyle/>
          <a:p>
            <a:r>
              <a:rPr lang="en-US" dirty="0" smtClean="0"/>
              <a:t>South </a:t>
            </a:r>
            <a:r>
              <a:rPr lang="en-US" dirty="0"/>
              <a:t>India has hot, humid climate and all its states are coastal. Rainfall is abundant and so is the supply of fresh fruit, vegetables, and rice.</a:t>
            </a:r>
          </a:p>
        </p:txBody>
      </p:sp>
    </p:spTree>
    <p:extLst>
      <p:ext uri="{BB962C8B-B14F-4D97-AF65-F5344CB8AC3E}">
        <p14:creationId xmlns:p14="http://schemas.microsoft.com/office/powerpoint/2010/main" val="50523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Style of food</a:t>
            </a:r>
          </a:p>
        </p:txBody>
      </p:sp>
      <p:sp>
        <p:nvSpPr>
          <p:cNvPr id="3" name="Content Placeholder 2"/>
          <p:cNvSpPr>
            <a:spLocks noGrp="1"/>
          </p:cNvSpPr>
          <p:nvPr>
            <p:ph idx="1"/>
          </p:nvPr>
        </p:nvSpPr>
        <p:spPr/>
        <p:txBody>
          <a:bodyPr>
            <a:normAutofit fontScale="92500" lnSpcReduction="10000"/>
          </a:bodyPr>
          <a:lstStyle/>
          <a:p>
            <a:r>
              <a:rPr lang="en-US" dirty="0"/>
              <a:t>By and large, South Indian cuisine is perhaps the hottest of all Indian food. Meals are centered around rice or rice-based dishes. Rice is combined with </a:t>
            </a:r>
            <a:r>
              <a:rPr lang="en-US" dirty="0" err="1"/>
              <a:t>Sambaar</a:t>
            </a:r>
            <a:r>
              <a:rPr lang="en-US" dirty="0"/>
              <a:t> (a soup-like lentil dish tempered with whole spices and chilies) and </a:t>
            </a:r>
            <a:r>
              <a:rPr lang="en-US" dirty="0" err="1"/>
              <a:t>rasam</a:t>
            </a:r>
            <a:r>
              <a:rPr lang="en-US" dirty="0"/>
              <a:t> (a hot-sour soup like lentil dish), dry and curried vegetables and meat dishes and a host of </a:t>
            </a:r>
            <a:r>
              <a:rPr lang="en-US" dirty="0">
                <a:hlinkClick r:id="rId2"/>
              </a:rPr>
              <a:t>coconut-based chutneys</a:t>
            </a:r>
            <a:r>
              <a:rPr lang="en-US" dirty="0"/>
              <a:t> and </a:t>
            </a:r>
            <a:r>
              <a:rPr lang="en-US" dirty="0" err="1"/>
              <a:t>poppadums</a:t>
            </a:r>
            <a:r>
              <a:rPr lang="en-US" dirty="0"/>
              <a:t> (deep-fried crispy lentil pancakes). South Indians are great lovers of filter coffee.</a:t>
            </a:r>
          </a:p>
        </p:txBody>
      </p:sp>
    </p:spTree>
    <p:extLst>
      <p:ext uri="{BB962C8B-B14F-4D97-AF65-F5344CB8AC3E}">
        <p14:creationId xmlns:p14="http://schemas.microsoft.com/office/powerpoint/2010/main" val="1649013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Staple foods</a:t>
            </a:r>
          </a:p>
        </p:txBody>
      </p:sp>
      <p:sp>
        <p:nvSpPr>
          <p:cNvPr id="3" name="Content Placeholder 2"/>
          <p:cNvSpPr>
            <a:spLocks noGrp="1"/>
          </p:cNvSpPr>
          <p:nvPr>
            <p:ph idx="1"/>
          </p:nvPr>
        </p:nvSpPr>
        <p:spPr/>
        <p:txBody>
          <a:bodyPr/>
          <a:lstStyle/>
          <a:p>
            <a:r>
              <a:rPr lang="en-US" dirty="0"/>
              <a:t>No South Indian meal is complete without rice in some form or other – either boiled rice or </a:t>
            </a:r>
            <a:r>
              <a:rPr lang="en-US" dirty="0" err="1"/>
              <a:t>Idlis</a:t>
            </a:r>
            <a:r>
              <a:rPr lang="en-US" dirty="0"/>
              <a:t> (steamed cakes made from rice batter), </a:t>
            </a:r>
            <a:r>
              <a:rPr lang="en-US" dirty="0" err="1"/>
              <a:t>Dosas</a:t>
            </a:r>
            <a:r>
              <a:rPr lang="en-US" dirty="0"/>
              <a:t> or </a:t>
            </a:r>
            <a:r>
              <a:rPr lang="en-US" dirty="0" err="1"/>
              <a:t>Uttapams</a:t>
            </a:r>
            <a:r>
              <a:rPr lang="en-US" dirty="0"/>
              <a:t> (pancakes made from a batter of rice and lentil flour</a:t>
            </a:r>
            <a:r>
              <a:rPr lang="en-US" dirty="0" smtClean="0"/>
              <a:t>).</a:t>
            </a:r>
          </a:p>
          <a:p>
            <a:r>
              <a:rPr lang="en-US" dirty="0" err="1"/>
              <a:t>Daals</a:t>
            </a:r>
            <a:r>
              <a:rPr lang="en-US" dirty="0"/>
              <a:t> (lentils) are also a part of most meals</a:t>
            </a:r>
          </a:p>
        </p:txBody>
      </p:sp>
    </p:spTree>
    <p:extLst>
      <p:ext uri="{BB962C8B-B14F-4D97-AF65-F5344CB8AC3E}">
        <p14:creationId xmlns:p14="http://schemas.microsoft.com/office/powerpoint/2010/main" val="4027622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Cooking oils commonly used</a:t>
            </a:r>
          </a:p>
        </p:txBody>
      </p:sp>
      <p:sp>
        <p:nvSpPr>
          <p:cNvPr id="3" name="Content Placeholder 2"/>
          <p:cNvSpPr>
            <a:spLocks noGrp="1"/>
          </p:cNvSpPr>
          <p:nvPr>
            <p:ph idx="1"/>
          </p:nvPr>
        </p:nvSpPr>
        <p:spPr/>
        <p:txBody>
          <a:bodyPr/>
          <a:lstStyle/>
          <a:p>
            <a:r>
              <a:rPr lang="en-US" dirty="0"/>
              <a:t>Coconut oil is most commonly used for cooking and frying. Vegetable oils like sunflower and canola are also used and ghee is poured over rice during daily meals or in special occasion dishes.</a:t>
            </a:r>
          </a:p>
        </p:txBody>
      </p:sp>
    </p:spTree>
    <p:extLst>
      <p:ext uri="{BB962C8B-B14F-4D97-AF65-F5344CB8AC3E}">
        <p14:creationId xmlns:p14="http://schemas.microsoft.com/office/powerpoint/2010/main" val="75468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479</Words>
  <Application>Microsoft Office PowerPoint</Application>
  <PresentationFormat>On-screen Show (4:3)</PresentationFormat>
  <Paragraphs>29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South Indian Cuisine</vt:lpstr>
      <vt:lpstr>PowerPoint Presentation</vt:lpstr>
      <vt:lpstr>PowerPoint Presentation</vt:lpstr>
      <vt:lpstr>Introduction</vt:lpstr>
      <vt:lpstr>PowerPoint Presentation</vt:lpstr>
      <vt:lpstr>Geographical and cultural influence on the region’s cuisine:</vt:lpstr>
      <vt:lpstr>Style of food</vt:lpstr>
      <vt:lpstr>Staple foods</vt:lpstr>
      <vt:lpstr>Cooking oils commonly used</vt:lpstr>
      <vt:lpstr>Important spices and ingredients</vt:lpstr>
      <vt:lpstr>Popular dishes</vt:lpstr>
      <vt:lpstr>Andhra Food</vt:lpstr>
      <vt:lpstr>Karnataka Food</vt:lpstr>
      <vt:lpstr>Kerala Food</vt:lpstr>
      <vt:lpstr>Tamil Food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Indian Cuisine</dc:title>
  <dc:creator>Gaurav Tyagi</dc:creator>
  <cp:lastModifiedBy>dell laptop</cp:lastModifiedBy>
  <cp:revision>4</cp:revision>
  <dcterms:created xsi:type="dcterms:W3CDTF">2006-08-16T00:00:00Z</dcterms:created>
  <dcterms:modified xsi:type="dcterms:W3CDTF">2017-09-24T04:53:15Z</dcterms:modified>
</cp:coreProperties>
</file>