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8DD9-41A6-4359-96C7-A07AA19A7666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E16F8-3878-4451-BE31-4CB2CA28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Natural Disasters - Impact on Development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During the past four decades, natural hazards such as earthquakes, droughts, floods,</a:t>
            </a:r>
          </a:p>
          <a:p>
            <a:endParaRPr lang="en-US" dirty="0" smtClean="0"/>
          </a:p>
          <a:p>
            <a:r>
              <a:rPr lang="en-US" dirty="0" smtClean="0"/>
              <a:t>storms and tropical cyclones, </a:t>
            </a:r>
            <a:r>
              <a:rPr lang="en-US" dirty="0" err="1" smtClean="0"/>
              <a:t>wildland</a:t>
            </a:r>
            <a:r>
              <a:rPr lang="en-US" dirty="0" smtClean="0"/>
              <a:t> fires, and volcanic eruptions have caused major loss</a:t>
            </a:r>
          </a:p>
          <a:p>
            <a:endParaRPr lang="en-US" dirty="0" smtClean="0"/>
          </a:p>
          <a:p>
            <a:r>
              <a:rPr lang="en-US" dirty="0" smtClean="0"/>
              <a:t>of human lives and livelihoods, the destruction of economic and social infrastructure, as</a:t>
            </a:r>
          </a:p>
          <a:p>
            <a:endParaRPr lang="en-US" dirty="0" smtClean="0"/>
          </a:p>
          <a:p>
            <a:r>
              <a:rPr lang="en-US" dirty="0" smtClean="0"/>
              <a:t>well as environmental damages. Economic losses have increased almost ten times2</a:t>
            </a:r>
          </a:p>
          <a:p>
            <a:endParaRPr lang="en-US" dirty="0" smtClean="0"/>
          </a:p>
          <a:p>
            <a:r>
              <a:rPr lang="en-US" dirty="0" smtClean="0"/>
              <a:t>this period. In recent years, floods in Bangladesh, Ethiopia, Guinea, India, Mozambique,</a:t>
            </a:r>
          </a:p>
          <a:p>
            <a:endParaRPr lang="en-US" dirty="0" smtClean="0"/>
          </a:p>
          <a:p>
            <a:r>
              <a:rPr lang="en-US" dirty="0" smtClean="0"/>
              <a:t>Nigeria, Sudan, Thailand, Venezuela, Vietnam and Algeria, volcanic eruptions in</a:t>
            </a:r>
          </a:p>
          <a:p>
            <a:endParaRPr lang="en-US" dirty="0" smtClean="0"/>
          </a:p>
          <a:p>
            <a:r>
              <a:rPr lang="en-US" dirty="0" smtClean="0"/>
              <a:t>Indonesia, Montserrat, Ecuador and the Philippines, and earthquakes in Japan, Turkey, 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Salvador, Indonesia, India and Peru have created widespread social, economic and</a:t>
            </a:r>
          </a:p>
          <a:p>
            <a:endParaRPr lang="en-US" dirty="0" smtClean="0"/>
          </a:p>
          <a:p>
            <a:r>
              <a:rPr lang="en-US" dirty="0" smtClean="0"/>
              <a:t>environmental destruction.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Major natural disasters can and do have severe </a:t>
            </a:r>
            <a:r>
              <a:rPr lang="en-US" dirty="0" smtClean="0"/>
              <a:t>negative </a:t>
            </a:r>
            <a:r>
              <a:rPr lang="en-US" dirty="0"/>
              <a:t>short-run economic impacts. </a:t>
            </a:r>
            <a:endParaRPr lang="en-US" dirty="0" smtClean="0"/>
          </a:p>
          <a:p>
            <a:r>
              <a:rPr lang="en-US" dirty="0"/>
              <a:t>Disasters also appear to have adverse longer-term consequences for economic growth, development and poverty reduction. </a:t>
            </a:r>
            <a:endParaRPr lang="en-US" dirty="0" smtClean="0"/>
          </a:p>
          <a:p>
            <a:r>
              <a:rPr lang="en-US" dirty="0"/>
              <a:t>Natural disasters cause significant budgetary </a:t>
            </a:r>
            <a:r>
              <a:rPr lang="en-US" dirty="0" smtClean="0"/>
              <a:t>pressures</a:t>
            </a:r>
          </a:p>
          <a:p>
            <a:r>
              <a:rPr lang="en-US" dirty="0"/>
              <a:t>Governments need appropriate risk management strategies for future disasters that include medium-term financial planning for 8 – 10 years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Natural disasters are a increasingly phenomena that we all clearly perceive and know that may have a direct impact on the welfare of a regions where it hits and also on specific households indicators in such areas.</a:t>
            </a:r>
          </a:p>
          <a:p>
            <a:r>
              <a:rPr lang="en-US" dirty="0" smtClean="0"/>
              <a:t>Depending of where we live, hurricanes, earthquakes, floods, droughts, etc, are threats to lives, properties, productive assets, and also can have an impact on social indicators. </a:t>
            </a:r>
          </a:p>
          <a:p>
            <a:r>
              <a:rPr lang="en-US" dirty="0" smtClean="0"/>
              <a:t>the impact of such events could result in an immediate increase in poverty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impact of a natural disaster may also cause inequalities. The poor, who suffer from income fluctuations, and also have limited access to financial services, in the aftermath of a disaster may be more prone to reduce consumption and have a decreasing shock in other household indicators as a consequence. </a:t>
            </a:r>
          </a:p>
          <a:p>
            <a:r>
              <a:rPr lang="en-US" dirty="0" smtClean="0"/>
              <a:t>In addition, there are a number of non poor, or close to be, who are not insured against from those risks, and then may fall into poverty as consequence of </a:t>
            </a:r>
            <a:r>
              <a:rPr lang="en-US" dirty="0" err="1" smtClean="0"/>
              <a:t>decapitalizing</a:t>
            </a:r>
            <a:r>
              <a:rPr lang="en-US" dirty="0" smtClean="0"/>
              <a:t> when coping with the shock, depending the impact and likelihood of falling into poverty of the initial stock assets and coping mechanisms.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xyz\Desktop\Sendai-Brochure-Map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2492" y="152400"/>
            <a:ext cx="4889308" cy="677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xyz\Desktop\Sendai-Disaster-Financ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4876800" cy="7033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Natural Disasters - Impact on Development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Natural Disasters - Impact on Development</dc:title>
  <dc:creator>abc</dc:creator>
  <cp:lastModifiedBy>Kapil</cp:lastModifiedBy>
  <cp:revision>3</cp:revision>
  <dcterms:created xsi:type="dcterms:W3CDTF">2016-04-24T15:37:30Z</dcterms:created>
  <dcterms:modified xsi:type="dcterms:W3CDTF">2016-05-14T04:19:15Z</dcterms:modified>
</cp:coreProperties>
</file>