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 laptop\Desktop\session July-Dec 2018\BHM AND BTTM 704 RETAIL MGT\UNIT-4\RI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1641764"/>
            <a:ext cx="8155261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5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 laptop\Desktop\session July-Dec 2018\BHM AND BTTM 704 RETAIL MGT\UNIT-4\RIS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4579"/>
            <a:ext cx="8838279" cy="37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1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 laptop\Desktop\session July-Dec 2018\BHM AND BTTM 704 RETAIL MGT\UNIT-4\RI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34350" cy="40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5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 laptop\Desktop\session July-Dec 2018\BHM AND BTTM 704 RETAIL MGT\UNIT-4\RI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2137"/>
            <a:ext cx="8645832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 laptop\Desktop\session July-Dec 2018\BHM AND BTTM 704 RETAIL MGT\UNIT-4\RI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6920"/>
            <a:ext cx="8624455" cy="41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3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 laptop\Desktop\session July-Dec 2018\BHM AND BTTM 704 RETAIL MGT\UNIT-4\RI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910513" cy="42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4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 laptop\Desktop\session July-Dec 2018\BHM AND BTTM 704 RETAIL MGT\UNIT-4\RI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199"/>
            <a:ext cx="8301038" cy="43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9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 laptop\Desktop\session July-Dec 2018\BHM AND BTTM 704 RETAIL MGT\UNIT-4\RIS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8191500" cy="45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0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 laptop\Desktop\session July-Dec 2018\BHM AND BTTM 704 RETAIL MGT\UNIT-4\RIS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0709"/>
            <a:ext cx="8482013" cy="46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9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 laptop\Desktop\session July-Dec 2018\BHM AND BTTM 704 RETAIL MGT\UNIT-4\RIS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9123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72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Tyagi</dc:creator>
  <cp:lastModifiedBy>dell laptop</cp:lastModifiedBy>
  <cp:revision>1</cp:revision>
  <dcterms:created xsi:type="dcterms:W3CDTF">2006-08-16T00:00:00Z</dcterms:created>
  <dcterms:modified xsi:type="dcterms:W3CDTF">2018-08-27T16:06:07Z</dcterms:modified>
</cp:coreProperties>
</file>