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CEDC2D-DCEA-4484-9357-B78F461564BA}"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EDC2D-DCEA-4484-9357-B78F461564BA}"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EDC2D-DCEA-4484-9357-B78F461564BA}"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EDC2D-DCEA-4484-9357-B78F461564BA}"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CEDC2D-DCEA-4484-9357-B78F461564BA}"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CEDC2D-DCEA-4484-9357-B78F461564BA}"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CEDC2D-DCEA-4484-9357-B78F461564BA}"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CEDC2D-DCEA-4484-9357-B78F461564BA}"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EDC2D-DCEA-4484-9357-B78F461564BA}"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EDC2D-DCEA-4484-9357-B78F461564BA}"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EDC2D-DCEA-4484-9357-B78F461564BA}"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215C-2C3A-4323-8F80-20D38A0848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EDC2D-DCEA-4484-9357-B78F461564BA}" type="datetimeFigureOut">
              <a:rPr lang="en-US" smtClean="0"/>
              <a:t>5/15/2016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1215C-2C3A-4323-8F80-20D38A0848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Climate change adaption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a:t>
            </a:r>
            <a:br>
              <a:rPr lang="en-US" dirty="0"/>
            </a:br>
            <a:endParaRPr lang="en-US" dirty="0"/>
          </a:p>
        </p:txBody>
      </p:sp>
      <p:sp>
        <p:nvSpPr>
          <p:cNvPr id="3" name="Content Placeholder 2"/>
          <p:cNvSpPr>
            <a:spLocks noGrp="1"/>
          </p:cNvSpPr>
          <p:nvPr>
            <p:ph idx="1"/>
          </p:nvPr>
        </p:nvSpPr>
        <p:spPr>
          <a:xfrm>
            <a:off x="457200" y="914400"/>
            <a:ext cx="8229600" cy="5791200"/>
          </a:xfrm>
        </p:spPr>
        <p:txBody>
          <a:bodyPr>
            <a:normAutofit fontScale="92500" lnSpcReduction="20000"/>
          </a:bodyPr>
          <a:lstStyle/>
          <a:p>
            <a:r>
              <a:rPr lang="en-US" dirty="0"/>
              <a:t>Climate change is one of humanity’s greatest challenges, affecting both current and future generations. Without urgent and </a:t>
            </a:r>
            <a:r>
              <a:rPr lang="en-US" dirty="0" smtClean="0"/>
              <a:t>coordinated action</a:t>
            </a:r>
            <a:r>
              <a:rPr lang="en-US" dirty="0"/>
              <a:t>, it will damage </a:t>
            </a:r>
            <a:r>
              <a:rPr lang="en-US" dirty="0" smtClean="0"/>
              <a:t>fragile(</a:t>
            </a:r>
            <a:r>
              <a:rPr lang="en-US" dirty="0"/>
              <a:t>easily broken or damaged</a:t>
            </a:r>
            <a:r>
              <a:rPr lang="en-US" dirty="0" smtClean="0"/>
              <a:t>.) ecosystems(</a:t>
            </a:r>
            <a:r>
              <a:rPr lang="en-US" dirty="0"/>
              <a:t>An </a:t>
            </a:r>
            <a:r>
              <a:rPr lang="en-US" b="1" dirty="0"/>
              <a:t>ecosystem</a:t>
            </a:r>
            <a:r>
              <a:rPr lang="en-US" dirty="0"/>
              <a:t> is a community of living </a:t>
            </a:r>
            <a:r>
              <a:rPr lang="en-US" dirty="0" smtClean="0"/>
              <a:t>organisms staying </a:t>
            </a:r>
            <a:r>
              <a:rPr lang="en-US" dirty="0"/>
              <a:t>with the nonliving components of their environment (things like air, water and mineral soil), interacting as a </a:t>
            </a:r>
            <a:r>
              <a:rPr lang="en-US" dirty="0" smtClean="0"/>
              <a:t>system), delay </a:t>
            </a:r>
            <a:r>
              <a:rPr lang="en-US" dirty="0"/>
              <a:t>development efforts, increase risks to public health, frustrate poverty alleviation programs, and force large-scale migration from </a:t>
            </a:r>
            <a:r>
              <a:rPr lang="en-US" dirty="0" smtClean="0"/>
              <a:t>water or </a:t>
            </a:r>
            <a:r>
              <a:rPr lang="en-US" dirty="0"/>
              <a:t>food-scarce regions. The environmental, economic, and social costs of inaction will far exceed the cost of taking immediate steps to address climate change.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climate change adaptation</a:t>
            </a:r>
            <a:br>
              <a:rPr lang="en-US" dirty="0"/>
            </a:br>
            <a:endParaRPr lang="en-US" dirty="0"/>
          </a:p>
        </p:txBody>
      </p:sp>
      <p:sp>
        <p:nvSpPr>
          <p:cNvPr id="3" name="Content Placeholder 2"/>
          <p:cNvSpPr>
            <a:spLocks noGrp="1"/>
          </p:cNvSpPr>
          <p:nvPr>
            <p:ph idx="1"/>
          </p:nvPr>
        </p:nvSpPr>
        <p:spPr>
          <a:xfrm>
            <a:off x="457200" y="914400"/>
            <a:ext cx="8229600" cy="5715000"/>
          </a:xfrm>
        </p:spPr>
        <p:txBody>
          <a:bodyPr/>
          <a:lstStyle/>
          <a:p>
            <a:r>
              <a:rPr lang="en-US" dirty="0"/>
              <a:t>It involves taking practical actions to manage risks from climate </a:t>
            </a:r>
            <a:r>
              <a:rPr lang="en-US" b="1" dirty="0"/>
              <a:t>impacts</a:t>
            </a:r>
            <a:r>
              <a:rPr lang="en-US" dirty="0"/>
              <a:t>, protect communities and strengthen the resilience of the economy. Adaptation refers to dealing with the </a:t>
            </a:r>
            <a:r>
              <a:rPr lang="en-US" b="1" dirty="0"/>
              <a:t>impacts</a:t>
            </a:r>
            <a:r>
              <a:rPr lang="en-US" dirty="0"/>
              <a:t> of </a:t>
            </a:r>
            <a:r>
              <a:rPr lang="en-US" dirty="0" smtClean="0"/>
              <a:t>climate change.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Adaptation	</a:t>
            </a:r>
            <a:endParaRPr lang="en-US" dirty="0"/>
          </a:p>
        </p:txBody>
      </p:sp>
      <p:sp>
        <p:nvSpPr>
          <p:cNvPr id="3" name="Content Placeholder 2"/>
          <p:cNvSpPr>
            <a:spLocks noGrp="1"/>
          </p:cNvSpPr>
          <p:nvPr>
            <p:ph idx="1"/>
          </p:nvPr>
        </p:nvSpPr>
        <p:spPr/>
        <p:txBody>
          <a:bodyPr/>
          <a:lstStyle/>
          <a:p>
            <a:r>
              <a:rPr lang="en-US" dirty="0"/>
              <a:t>The special characteristics that enable plants and animals to be successful in a particular environment are called </a:t>
            </a:r>
            <a:r>
              <a:rPr lang="en-US" b="1" dirty="0"/>
              <a:t>adaptations</a:t>
            </a:r>
            <a:r>
              <a:rPr lang="en-US" dirty="0"/>
              <a:t>. </a:t>
            </a:r>
            <a:r>
              <a:rPr lang="en-US" dirty="0" smtClean="0"/>
              <a:t>          </a:t>
            </a:r>
            <a:r>
              <a:rPr lang="en-US" dirty="0" err="1" smtClean="0"/>
              <a:t>Eg</a:t>
            </a:r>
            <a:r>
              <a:rPr lang="en-US" dirty="0" smtClean="0"/>
              <a:t>.:-Camouflage</a:t>
            </a:r>
            <a:r>
              <a:rPr lang="en-US" dirty="0"/>
              <a:t>, as in a toad's ability to blend in with its surroundings, is a common example of an </a:t>
            </a:r>
            <a:r>
              <a:rPr lang="en-US" b="1" dirty="0"/>
              <a:t>adaptation</a:t>
            </a:r>
            <a:r>
              <a:rPr lang="en-US" dirty="0"/>
              <a:t>.</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Adapting to climate change</a:t>
            </a:r>
            <a:br>
              <a:rPr lang="en-US" dirty="0"/>
            </a:br>
            <a:endParaRPr lang="en-US" dirty="0"/>
          </a:p>
        </p:txBody>
      </p:sp>
      <p:sp>
        <p:nvSpPr>
          <p:cNvPr id="3" name="Content Placeholder 2"/>
          <p:cNvSpPr>
            <a:spLocks noGrp="1"/>
          </p:cNvSpPr>
          <p:nvPr>
            <p:ph idx="1"/>
          </p:nvPr>
        </p:nvSpPr>
        <p:spPr/>
        <p:txBody>
          <a:bodyPr/>
          <a:lstStyle/>
          <a:p>
            <a:r>
              <a:rPr lang="en-US" dirty="0"/>
              <a:t>Adaptation is the principal way to deal with the impacts of a changing climate. It involves taking practical actions to manage risks from climate impacts, protect communities and strengthen the resilience of the economy.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Adaptation is a shared responsibility. Governments at all levels, businesses and households each have complementary roles to play. Individuals and businesses will often be best placed to make adaptation decisions that reduce climate risks to their assets and livelihoods.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Initiatives </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a:t>In addition to providing information that supports sound decision making, the Government is strengthening the capacity of the natural environment to cope with climate impacts through the following </a:t>
            </a:r>
            <a:r>
              <a:rPr lang="en-US" dirty="0" err="1"/>
              <a:t>programmes</a:t>
            </a:r>
            <a:r>
              <a:rPr lang="en-US" dirty="0"/>
              <a:t>:</a:t>
            </a:r>
          </a:p>
          <a:p>
            <a:pPr fontAlgn="base"/>
            <a:r>
              <a:rPr lang="en-US" u="sng" dirty="0"/>
              <a:t>20 Million </a:t>
            </a:r>
            <a:r>
              <a:rPr lang="en-US" u="sng" dirty="0" smtClean="0"/>
              <a:t>Trees</a:t>
            </a:r>
            <a:endParaRPr lang="en-US" dirty="0"/>
          </a:p>
          <a:p>
            <a:pPr fontAlgn="base"/>
            <a:r>
              <a:rPr lang="en-US" u="sng" dirty="0" smtClean="0"/>
              <a:t>Green </a:t>
            </a:r>
            <a:r>
              <a:rPr lang="en-US" u="sng" dirty="0"/>
              <a:t>Army</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Adaptation is about building resilience and reducing vulnerability.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196</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Climate change adaption</vt:lpstr>
      <vt:lpstr>INTRODUCTION </vt:lpstr>
      <vt:lpstr>climate change adaptation </vt:lpstr>
      <vt:lpstr>Adaptation </vt:lpstr>
      <vt:lpstr>Adapting to climate change </vt:lpstr>
      <vt:lpstr>Slide 6</vt:lpstr>
      <vt:lpstr>Initiatives  </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adaption</dc:title>
  <dc:creator>abc</dc:creator>
  <cp:lastModifiedBy>abc</cp:lastModifiedBy>
  <cp:revision>4</cp:revision>
  <dcterms:created xsi:type="dcterms:W3CDTF">2016-05-15T16:29:41Z</dcterms:created>
  <dcterms:modified xsi:type="dcterms:W3CDTF">2016-05-15T17:02:28Z</dcterms:modified>
</cp:coreProperties>
</file>