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0B4734-6117-4706-A620-D7763EA814CA}"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381350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B4734-6117-4706-A620-D7763EA814CA}"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140187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B4734-6117-4706-A620-D7763EA814CA}"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170195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B4734-6117-4706-A620-D7763EA814CA}"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59179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B4734-6117-4706-A620-D7763EA814CA}" type="datetimeFigureOut">
              <a:rPr lang="en-US" smtClean="0"/>
              <a:t>07-Sep-17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61413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0B4734-6117-4706-A620-D7763EA814CA}"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215829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0B4734-6117-4706-A620-D7763EA814CA}" type="datetimeFigureOut">
              <a:rPr lang="en-US" smtClean="0"/>
              <a:t>07-Sep-17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367268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0B4734-6117-4706-A620-D7763EA814CA}" type="datetimeFigureOut">
              <a:rPr lang="en-US" smtClean="0"/>
              <a:t>07-Sep-17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366441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B4734-6117-4706-A620-D7763EA814CA}" type="datetimeFigureOut">
              <a:rPr lang="en-US" smtClean="0"/>
              <a:t>07-Sep-17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162645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B4734-6117-4706-A620-D7763EA814CA}"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418482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B4734-6117-4706-A620-D7763EA814CA}" type="datetimeFigureOut">
              <a:rPr lang="en-US" smtClean="0"/>
              <a:t>07-Sep-17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19AD9-E487-446C-81C2-17CF10D78E61}" type="slidenum">
              <a:rPr lang="en-US" smtClean="0"/>
              <a:t>‹#›</a:t>
            </a:fld>
            <a:endParaRPr lang="en-US"/>
          </a:p>
        </p:txBody>
      </p:sp>
    </p:spTree>
    <p:extLst>
      <p:ext uri="{BB962C8B-B14F-4D97-AF65-F5344CB8AC3E}">
        <p14:creationId xmlns:p14="http://schemas.microsoft.com/office/powerpoint/2010/main" val="100393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B4734-6117-4706-A620-D7763EA814CA}" type="datetimeFigureOut">
              <a:rPr lang="en-US" smtClean="0"/>
              <a:t>07-Sep-17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19AD9-E487-446C-81C2-17CF10D78E61}" type="slidenum">
              <a:rPr lang="en-US" smtClean="0"/>
              <a:t>‹#›</a:t>
            </a:fld>
            <a:endParaRPr lang="en-US"/>
          </a:p>
        </p:txBody>
      </p:sp>
    </p:spTree>
    <p:extLst>
      <p:ext uri="{BB962C8B-B14F-4D97-AF65-F5344CB8AC3E}">
        <p14:creationId xmlns:p14="http://schemas.microsoft.com/office/powerpoint/2010/main" val="350378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Budgeting for Operations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156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most important long terms planning function that front office perform is budgeting front office operations.  The hotels annual operations budget is a profit plan that addresses all revenue sources and expenses items.  Annual budgets are commonly divided into monthly plans that, is terms are divided into weekly ( some times daily ) plans.  These budget plans becomes standards against when management can evaluate the actual results of operations.</a:t>
            </a:r>
          </a:p>
        </p:txBody>
      </p:sp>
    </p:spTree>
    <p:extLst>
      <p:ext uri="{BB962C8B-B14F-4D97-AF65-F5344CB8AC3E}">
        <p14:creationId xmlns:p14="http://schemas.microsoft.com/office/powerpoint/2010/main" val="22822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In most hotel, room revenues are greater than food, beverage, banquet or any other revenues.  In addition, rooms division profits are usually greater than those of any other division.  There fore, an accurate rooms division budget is vital to creating the over all budget of the hotel.</a:t>
            </a:r>
          </a:p>
        </p:txBody>
      </p:sp>
    </p:spTree>
    <p:extLst>
      <p:ext uri="{BB962C8B-B14F-4D97-AF65-F5344CB8AC3E}">
        <p14:creationId xmlns:p14="http://schemas.microsoft.com/office/powerpoint/2010/main" val="217532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The budget planning process requires the closely coordinated efforts of all management personnel.  While the front office manager is responsible for room revenue forecast.  The accounting division staff will be counted on to supply department managers with statistical information process.  The accounting division staff is also responsible for co-</a:t>
            </a:r>
            <a:r>
              <a:rPr lang="en-US" dirty="0" err="1"/>
              <a:t>ordinating</a:t>
            </a:r>
            <a:r>
              <a:rPr lang="en-US" dirty="0"/>
              <a:t> the budget plans of individual department wide operations budget for top management’s review.  The General Manager and controller typically a budget report for approval by the hotels owners.  If the budget is not satisfactory, elements requiring charges may be written to the appropriate division managers for review and revision.</a:t>
            </a:r>
          </a:p>
        </p:txBody>
      </p:sp>
    </p:spTree>
    <p:extLst>
      <p:ext uri="{BB962C8B-B14F-4D97-AF65-F5344CB8AC3E}">
        <p14:creationId xmlns:p14="http://schemas.microsoft.com/office/powerpoint/2010/main" val="173799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The front office manager’s primary responsibility in budget planning are forecasting rooms revenue and estimating related expenses.  </a:t>
            </a:r>
            <a:r>
              <a:rPr lang="en-US"/>
              <a:t>Rooms revenue is forecasted with input from the reservations manager’s, while expenses are estimated with input from all department manager’s in the rooms divisions.</a:t>
            </a:r>
          </a:p>
        </p:txBody>
      </p:sp>
    </p:spTree>
    <p:extLst>
      <p:ext uri="{BB962C8B-B14F-4D97-AF65-F5344CB8AC3E}">
        <p14:creationId xmlns:p14="http://schemas.microsoft.com/office/powerpoint/2010/main" val="1981707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Words>
  <Application>Microsoft Office PowerPoint</Application>
  <PresentationFormat>On-screen Show (4:3)</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Budgeting for Operations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 for Operations</dc:title>
  <dc:creator>dell laptop</dc:creator>
  <cp:lastModifiedBy>dell laptop</cp:lastModifiedBy>
  <cp:revision>1</cp:revision>
  <dcterms:created xsi:type="dcterms:W3CDTF">2017-09-07T17:28:56Z</dcterms:created>
  <dcterms:modified xsi:type="dcterms:W3CDTF">2017-09-07T17:30:27Z</dcterms:modified>
</cp:coreProperties>
</file>