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96EDAA-3CD2-4879-A413-BAD1C193023E}" type="datetimeFigureOut">
              <a:rPr lang="en-US" smtClean="0"/>
              <a:t>06-Sep-17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E62C5-F1D0-4EB6-B633-AB862F7C7029}" type="slidenum">
              <a:rPr lang="en-US" smtClean="0"/>
              <a:t>‹#›</a:t>
            </a:fld>
            <a:endParaRPr lang="en-US"/>
          </a:p>
        </p:txBody>
      </p:sp>
    </p:spTree>
    <p:extLst>
      <p:ext uri="{BB962C8B-B14F-4D97-AF65-F5344CB8AC3E}">
        <p14:creationId xmlns:p14="http://schemas.microsoft.com/office/powerpoint/2010/main" val="1031775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6EDAA-3CD2-4879-A413-BAD1C193023E}" type="datetimeFigureOut">
              <a:rPr lang="en-US" smtClean="0"/>
              <a:t>06-Sep-17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E62C5-F1D0-4EB6-B633-AB862F7C7029}" type="slidenum">
              <a:rPr lang="en-US" smtClean="0"/>
              <a:t>‹#›</a:t>
            </a:fld>
            <a:endParaRPr lang="en-US"/>
          </a:p>
        </p:txBody>
      </p:sp>
    </p:spTree>
    <p:extLst>
      <p:ext uri="{BB962C8B-B14F-4D97-AF65-F5344CB8AC3E}">
        <p14:creationId xmlns:p14="http://schemas.microsoft.com/office/powerpoint/2010/main" val="2283371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6EDAA-3CD2-4879-A413-BAD1C193023E}" type="datetimeFigureOut">
              <a:rPr lang="en-US" smtClean="0"/>
              <a:t>06-Sep-17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E62C5-F1D0-4EB6-B633-AB862F7C7029}" type="slidenum">
              <a:rPr lang="en-US" smtClean="0"/>
              <a:t>‹#›</a:t>
            </a:fld>
            <a:endParaRPr lang="en-US"/>
          </a:p>
        </p:txBody>
      </p:sp>
    </p:spTree>
    <p:extLst>
      <p:ext uri="{BB962C8B-B14F-4D97-AF65-F5344CB8AC3E}">
        <p14:creationId xmlns:p14="http://schemas.microsoft.com/office/powerpoint/2010/main" val="1314511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6EDAA-3CD2-4879-A413-BAD1C193023E}" type="datetimeFigureOut">
              <a:rPr lang="en-US" smtClean="0"/>
              <a:t>06-Sep-17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E62C5-F1D0-4EB6-B633-AB862F7C7029}" type="slidenum">
              <a:rPr lang="en-US" smtClean="0"/>
              <a:t>‹#›</a:t>
            </a:fld>
            <a:endParaRPr lang="en-US"/>
          </a:p>
        </p:txBody>
      </p:sp>
    </p:spTree>
    <p:extLst>
      <p:ext uri="{BB962C8B-B14F-4D97-AF65-F5344CB8AC3E}">
        <p14:creationId xmlns:p14="http://schemas.microsoft.com/office/powerpoint/2010/main" val="3363976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96EDAA-3CD2-4879-A413-BAD1C193023E}" type="datetimeFigureOut">
              <a:rPr lang="en-US" smtClean="0"/>
              <a:t>06-Sep-17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E62C5-F1D0-4EB6-B633-AB862F7C7029}" type="slidenum">
              <a:rPr lang="en-US" smtClean="0"/>
              <a:t>‹#›</a:t>
            </a:fld>
            <a:endParaRPr lang="en-US"/>
          </a:p>
        </p:txBody>
      </p:sp>
    </p:spTree>
    <p:extLst>
      <p:ext uri="{BB962C8B-B14F-4D97-AF65-F5344CB8AC3E}">
        <p14:creationId xmlns:p14="http://schemas.microsoft.com/office/powerpoint/2010/main" val="1010817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96EDAA-3CD2-4879-A413-BAD1C193023E}" type="datetimeFigureOut">
              <a:rPr lang="en-US" smtClean="0"/>
              <a:t>06-Sep-17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E62C5-F1D0-4EB6-B633-AB862F7C7029}" type="slidenum">
              <a:rPr lang="en-US" smtClean="0"/>
              <a:t>‹#›</a:t>
            </a:fld>
            <a:endParaRPr lang="en-US"/>
          </a:p>
        </p:txBody>
      </p:sp>
    </p:spTree>
    <p:extLst>
      <p:ext uri="{BB962C8B-B14F-4D97-AF65-F5344CB8AC3E}">
        <p14:creationId xmlns:p14="http://schemas.microsoft.com/office/powerpoint/2010/main" val="1458606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96EDAA-3CD2-4879-A413-BAD1C193023E}" type="datetimeFigureOut">
              <a:rPr lang="en-US" smtClean="0"/>
              <a:t>06-Sep-17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E62C5-F1D0-4EB6-B633-AB862F7C7029}" type="slidenum">
              <a:rPr lang="en-US" smtClean="0"/>
              <a:t>‹#›</a:t>
            </a:fld>
            <a:endParaRPr lang="en-US"/>
          </a:p>
        </p:txBody>
      </p:sp>
    </p:spTree>
    <p:extLst>
      <p:ext uri="{BB962C8B-B14F-4D97-AF65-F5344CB8AC3E}">
        <p14:creationId xmlns:p14="http://schemas.microsoft.com/office/powerpoint/2010/main" val="276408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96EDAA-3CD2-4879-A413-BAD1C193023E}" type="datetimeFigureOut">
              <a:rPr lang="en-US" smtClean="0"/>
              <a:t>06-Sep-17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E62C5-F1D0-4EB6-B633-AB862F7C7029}" type="slidenum">
              <a:rPr lang="en-US" smtClean="0"/>
              <a:t>‹#›</a:t>
            </a:fld>
            <a:endParaRPr lang="en-US"/>
          </a:p>
        </p:txBody>
      </p:sp>
    </p:spTree>
    <p:extLst>
      <p:ext uri="{BB962C8B-B14F-4D97-AF65-F5344CB8AC3E}">
        <p14:creationId xmlns:p14="http://schemas.microsoft.com/office/powerpoint/2010/main" val="40548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96EDAA-3CD2-4879-A413-BAD1C193023E}" type="datetimeFigureOut">
              <a:rPr lang="en-US" smtClean="0"/>
              <a:t>06-Sep-17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E62C5-F1D0-4EB6-B633-AB862F7C7029}" type="slidenum">
              <a:rPr lang="en-US" smtClean="0"/>
              <a:t>‹#›</a:t>
            </a:fld>
            <a:endParaRPr lang="en-US"/>
          </a:p>
        </p:txBody>
      </p:sp>
    </p:spTree>
    <p:extLst>
      <p:ext uri="{BB962C8B-B14F-4D97-AF65-F5344CB8AC3E}">
        <p14:creationId xmlns:p14="http://schemas.microsoft.com/office/powerpoint/2010/main" val="712468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6EDAA-3CD2-4879-A413-BAD1C193023E}" type="datetimeFigureOut">
              <a:rPr lang="en-US" smtClean="0"/>
              <a:t>06-Sep-17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E62C5-F1D0-4EB6-B633-AB862F7C7029}" type="slidenum">
              <a:rPr lang="en-US" smtClean="0"/>
              <a:t>‹#›</a:t>
            </a:fld>
            <a:endParaRPr lang="en-US"/>
          </a:p>
        </p:txBody>
      </p:sp>
    </p:spTree>
    <p:extLst>
      <p:ext uri="{BB962C8B-B14F-4D97-AF65-F5344CB8AC3E}">
        <p14:creationId xmlns:p14="http://schemas.microsoft.com/office/powerpoint/2010/main" val="3784615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6EDAA-3CD2-4879-A413-BAD1C193023E}" type="datetimeFigureOut">
              <a:rPr lang="en-US" smtClean="0"/>
              <a:t>06-Sep-17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E62C5-F1D0-4EB6-B633-AB862F7C7029}" type="slidenum">
              <a:rPr lang="en-US" smtClean="0"/>
              <a:t>‹#›</a:t>
            </a:fld>
            <a:endParaRPr lang="en-US"/>
          </a:p>
        </p:txBody>
      </p:sp>
    </p:spTree>
    <p:extLst>
      <p:ext uri="{BB962C8B-B14F-4D97-AF65-F5344CB8AC3E}">
        <p14:creationId xmlns:p14="http://schemas.microsoft.com/office/powerpoint/2010/main" val="835954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96EDAA-3CD2-4879-A413-BAD1C193023E}" type="datetimeFigureOut">
              <a:rPr lang="en-US" smtClean="0"/>
              <a:t>06-Sep-17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E62C5-F1D0-4EB6-B633-AB862F7C7029}" type="slidenum">
              <a:rPr lang="en-US" smtClean="0"/>
              <a:t>‹#›</a:t>
            </a:fld>
            <a:endParaRPr lang="en-US"/>
          </a:p>
        </p:txBody>
      </p:sp>
    </p:spTree>
    <p:extLst>
      <p:ext uri="{BB962C8B-B14F-4D97-AF65-F5344CB8AC3E}">
        <p14:creationId xmlns:p14="http://schemas.microsoft.com/office/powerpoint/2010/main" val="3872178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base"/>
            <a:r>
              <a:rPr lang="en-US" b="1" dirty="0"/>
              <a:t>Techniques: </a:t>
            </a:r>
            <a:r>
              <a:rPr lang="en-US" b="1" dirty="0" smtClean="0"/>
              <a:t> Pastry Mixing </a:t>
            </a:r>
            <a:r>
              <a:rPr lang="en-US" b="1" dirty="0"/>
              <a:t>Methods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15445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Laminating </a:t>
            </a:r>
            <a:endParaRPr lang="en-US" dirty="0"/>
          </a:p>
        </p:txBody>
      </p:sp>
      <p:sp>
        <p:nvSpPr>
          <p:cNvPr id="3" name="Content Placeholder 2"/>
          <p:cNvSpPr>
            <a:spLocks noGrp="1"/>
          </p:cNvSpPr>
          <p:nvPr>
            <p:ph idx="1"/>
          </p:nvPr>
        </p:nvSpPr>
        <p:spPr/>
        <p:txBody>
          <a:bodyPr/>
          <a:lstStyle/>
          <a:p>
            <a:r>
              <a:rPr lang="en-US" dirty="0" smtClean="0"/>
              <a:t>Incorporation fat between the layers of dough</a:t>
            </a:r>
          </a:p>
          <a:p>
            <a:r>
              <a:rPr lang="en-US" dirty="0" smtClean="0"/>
              <a:t>Use fat or oil</a:t>
            </a:r>
          </a:p>
          <a:p>
            <a:endParaRPr lang="en-US" dirty="0"/>
          </a:p>
        </p:txBody>
      </p:sp>
    </p:spTree>
    <p:extLst>
      <p:ext uri="{BB962C8B-B14F-4D97-AF65-F5344CB8AC3E}">
        <p14:creationId xmlns:p14="http://schemas.microsoft.com/office/powerpoint/2010/main" val="1276234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Icing</a:t>
            </a:r>
            <a:endParaRPr lang="en-US" dirty="0"/>
          </a:p>
        </p:txBody>
      </p:sp>
      <p:sp>
        <p:nvSpPr>
          <p:cNvPr id="3" name="Content Placeholder 2"/>
          <p:cNvSpPr>
            <a:spLocks noGrp="1"/>
          </p:cNvSpPr>
          <p:nvPr>
            <p:ph idx="1"/>
          </p:nvPr>
        </p:nvSpPr>
        <p:spPr/>
        <p:txBody>
          <a:bodyPr/>
          <a:lstStyle/>
          <a:p>
            <a:r>
              <a:rPr lang="en-US" dirty="0" smtClean="0"/>
              <a:t>Term used for cakes and pastries only</a:t>
            </a:r>
          </a:p>
          <a:p>
            <a:r>
              <a:rPr lang="en-US" dirty="0" smtClean="0"/>
              <a:t>Layering and filling of syrups, cream, fruits, nuts, garnishing of fruits</a:t>
            </a:r>
          </a:p>
          <a:p>
            <a:r>
              <a:rPr lang="en-US" smtClean="0"/>
              <a:t>Palette knife is used </a:t>
            </a:r>
          </a:p>
          <a:p>
            <a:endParaRPr lang="en-US"/>
          </a:p>
        </p:txBody>
      </p:sp>
    </p:spTree>
    <p:extLst>
      <p:ext uri="{BB962C8B-B14F-4D97-AF65-F5344CB8AC3E}">
        <p14:creationId xmlns:p14="http://schemas.microsoft.com/office/powerpoint/2010/main" val="3033906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Sifting</a:t>
            </a:r>
            <a:endParaRPr lang="en-US" dirty="0"/>
          </a:p>
        </p:txBody>
      </p:sp>
      <p:sp>
        <p:nvSpPr>
          <p:cNvPr id="3" name="Content Placeholder 2"/>
          <p:cNvSpPr>
            <a:spLocks noGrp="1"/>
          </p:cNvSpPr>
          <p:nvPr>
            <p:ph idx="1"/>
          </p:nvPr>
        </p:nvSpPr>
        <p:spPr/>
        <p:txBody>
          <a:bodyPr/>
          <a:lstStyle/>
          <a:p>
            <a:pPr marL="0" indent="0">
              <a:buNone/>
            </a:pPr>
            <a:r>
              <a:rPr lang="en-US" dirty="0" smtClean="0"/>
              <a:t>It is associated with flours. Flour is put into the sieve and shaken so that flour sifts from small meshes. This is done to incorporate air and to rid of any physical impurities in it.</a:t>
            </a:r>
          </a:p>
          <a:p>
            <a:pPr marL="0" indent="0">
              <a:buNone/>
            </a:pPr>
            <a:r>
              <a:rPr lang="en-US" dirty="0" smtClean="0"/>
              <a:t>Mix certain ingredients in powder form.</a:t>
            </a:r>
          </a:p>
          <a:p>
            <a:pPr marL="0" indent="0">
              <a:buNone/>
            </a:pPr>
            <a:endParaRPr lang="en-US" dirty="0"/>
          </a:p>
        </p:txBody>
      </p:sp>
    </p:spTree>
    <p:extLst>
      <p:ext uri="{BB962C8B-B14F-4D97-AF65-F5344CB8AC3E}">
        <p14:creationId xmlns:p14="http://schemas.microsoft.com/office/powerpoint/2010/main" val="1286387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Creaming</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299259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Rubbing in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30129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Folding In</a:t>
            </a:r>
            <a:endParaRPr lang="en-US" dirty="0"/>
          </a:p>
        </p:txBody>
      </p:sp>
      <p:sp>
        <p:nvSpPr>
          <p:cNvPr id="3" name="Content Placeholder 2"/>
          <p:cNvSpPr>
            <a:spLocks noGrp="1"/>
          </p:cNvSpPr>
          <p:nvPr>
            <p:ph idx="1"/>
          </p:nvPr>
        </p:nvSpPr>
        <p:spPr/>
        <p:txBody>
          <a:bodyPr/>
          <a:lstStyle/>
          <a:p>
            <a:pPr marL="0" indent="0">
              <a:buNone/>
            </a:pPr>
            <a:r>
              <a:rPr lang="en-US" dirty="0" smtClean="0"/>
              <a:t>Combining other ingredients into the aerated mixture.</a:t>
            </a:r>
          </a:p>
          <a:p>
            <a:pPr marL="0" indent="0">
              <a:buNone/>
            </a:pPr>
            <a:r>
              <a:rPr lang="en-US" dirty="0" smtClean="0"/>
              <a:t>Little reduction in lightness or volume.</a:t>
            </a:r>
          </a:p>
          <a:p>
            <a:pPr marL="0" indent="0">
              <a:buNone/>
            </a:pPr>
            <a:r>
              <a:rPr lang="en-US" dirty="0" smtClean="0"/>
              <a:t>Turning the mixture over gently.</a:t>
            </a:r>
          </a:p>
          <a:p>
            <a:pPr marL="0" indent="0">
              <a:buNone/>
            </a:pPr>
            <a:r>
              <a:rPr lang="en-US" dirty="0" smtClean="0"/>
              <a:t>Do not over mix</a:t>
            </a:r>
          </a:p>
          <a:p>
            <a:pPr marL="0" indent="0">
              <a:buNone/>
            </a:pPr>
            <a:r>
              <a:rPr lang="en-US" dirty="0" smtClean="0"/>
              <a:t>Cutting and folding method</a:t>
            </a:r>
          </a:p>
          <a:p>
            <a:pPr marL="0" indent="0">
              <a:buNone/>
            </a:pPr>
            <a:r>
              <a:rPr lang="en-US" dirty="0" smtClean="0"/>
              <a:t>Machine should be on the lowest speed</a:t>
            </a:r>
          </a:p>
          <a:p>
            <a:pPr marL="0" indent="0">
              <a:buNone/>
            </a:pPr>
            <a:endParaRPr lang="en-US" dirty="0"/>
          </a:p>
        </p:txBody>
      </p:sp>
    </p:spTree>
    <p:extLst>
      <p:ext uri="{BB962C8B-B14F-4D97-AF65-F5344CB8AC3E}">
        <p14:creationId xmlns:p14="http://schemas.microsoft.com/office/powerpoint/2010/main" val="82434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Docking</a:t>
            </a:r>
            <a:endParaRPr lang="en-US" dirty="0"/>
          </a:p>
        </p:txBody>
      </p:sp>
      <p:sp>
        <p:nvSpPr>
          <p:cNvPr id="3" name="Content Placeholder 2"/>
          <p:cNvSpPr>
            <a:spLocks noGrp="1"/>
          </p:cNvSpPr>
          <p:nvPr>
            <p:ph idx="1"/>
          </p:nvPr>
        </p:nvSpPr>
        <p:spPr/>
        <p:txBody>
          <a:bodyPr/>
          <a:lstStyle/>
          <a:p>
            <a:r>
              <a:rPr lang="en-US" dirty="0" smtClean="0"/>
              <a:t>Making small holes in pastry goods</a:t>
            </a:r>
          </a:p>
          <a:p>
            <a:r>
              <a:rPr lang="en-US" dirty="0" smtClean="0"/>
              <a:t>Allow steam to escape during baking</a:t>
            </a:r>
          </a:p>
          <a:p>
            <a:r>
              <a:rPr lang="en-US" dirty="0" smtClean="0"/>
              <a:t>Docking prevents the pastry from going out of shape</a:t>
            </a:r>
          </a:p>
          <a:p>
            <a:endParaRPr lang="en-US" dirty="0" smtClean="0"/>
          </a:p>
          <a:p>
            <a:endParaRPr lang="en-US" dirty="0"/>
          </a:p>
        </p:txBody>
      </p:sp>
    </p:spTree>
    <p:extLst>
      <p:ext uri="{BB962C8B-B14F-4D97-AF65-F5344CB8AC3E}">
        <p14:creationId xmlns:p14="http://schemas.microsoft.com/office/powerpoint/2010/main" val="70981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Blind Baking</a:t>
            </a:r>
            <a:endParaRPr lang="en-US" dirty="0"/>
          </a:p>
        </p:txBody>
      </p:sp>
      <p:sp>
        <p:nvSpPr>
          <p:cNvPr id="3" name="Content Placeholder 2"/>
          <p:cNvSpPr>
            <a:spLocks noGrp="1"/>
          </p:cNvSpPr>
          <p:nvPr>
            <p:ph idx="1"/>
          </p:nvPr>
        </p:nvSpPr>
        <p:spPr/>
        <p:txBody>
          <a:bodyPr/>
          <a:lstStyle/>
          <a:p>
            <a:r>
              <a:rPr lang="en-US" dirty="0" smtClean="0"/>
              <a:t>Baking empty pastry shells</a:t>
            </a:r>
          </a:p>
          <a:p>
            <a:r>
              <a:rPr lang="en-US" dirty="0" smtClean="0"/>
              <a:t>Which will be used for fillings to make pies or tarts.</a:t>
            </a:r>
          </a:p>
          <a:p>
            <a:r>
              <a:rPr lang="en-US" dirty="0" smtClean="0"/>
              <a:t>Greaseproof paper is placed on top</a:t>
            </a:r>
          </a:p>
          <a:p>
            <a:r>
              <a:rPr lang="en-US" dirty="0" smtClean="0"/>
              <a:t>Filled with dry beans or rice</a:t>
            </a:r>
          </a:p>
          <a:p>
            <a:r>
              <a:rPr lang="en-US" dirty="0" smtClean="0"/>
              <a:t>Baked half done or completely done</a:t>
            </a:r>
          </a:p>
          <a:p>
            <a:r>
              <a:rPr lang="en-US" dirty="0" smtClean="0"/>
              <a:t>In case of completely done remove paper and rice.</a:t>
            </a:r>
            <a:endParaRPr lang="en-US" dirty="0"/>
          </a:p>
        </p:txBody>
      </p:sp>
    </p:spTree>
    <p:extLst>
      <p:ext uri="{BB962C8B-B14F-4D97-AF65-F5344CB8AC3E}">
        <p14:creationId xmlns:p14="http://schemas.microsoft.com/office/powerpoint/2010/main" val="75326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Pinning or Rolling</a:t>
            </a:r>
            <a:endParaRPr lang="en-US" dirty="0"/>
          </a:p>
        </p:txBody>
      </p:sp>
      <p:sp>
        <p:nvSpPr>
          <p:cNvPr id="3" name="Content Placeholder 2"/>
          <p:cNvSpPr>
            <a:spLocks noGrp="1"/>
          </p:cNvSpPr>
          <p:nvPr>
            <p:ph idx="1"/>
          </p:nvPr>
        </p:nvSpPr>
        <p:spPr/>
        <p:txBody>
          <a:bodyPr/>
          <a:lstStyle/>
          <a:p>
            <a:r>
              <a:rPr lang="en-US" dirty="0" smtClean="0"/>
              <a:t>Rolling dough </a:t>
            </a:r>
          </a:p>
          <a:p>
            <a:r>
              <a:rPr lang="en-US" dirty="0" smtClean="0"/>
              <a:t>Dough sheeter</a:t>
            </a:r>
          </a:p>
          <a:p>
            <a:r>
              <a:rPr lang="en-US" dirty="0" smtClean="0"/>
              <a:t>Roll on a smooth cool surface</a:t>
            </a:r>
          </a:p>
          <a:p>
            <a:r>
              <a:rPr lang="en-US" dirty="0" smtClean="0"/>
              <a:t>Lightly dust the surface</a:t>
            </a:r>
          </a:p>
          <a:p>
            <a:endParaRPr lang="en-US" dirty="0" smtClean="0"/>
          </a:p>
          <a:p>
            <a:endParaRPr lang="en-US" dirty="0"/>
          </a:p>
        </p:txBody>
      </p:sp>
    </p:spTree>
    <p:extLst>
      <p:ext uri="{BB962C8B-B14F-4D97-AF65-F5344CB8AC3E}">
        <p14:creationId xmlns:p14="http://schemas.microsoft.com/office/powerpoint/2010/main" val="2225972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Piping </a:t>
            </a:r>
            <a:endParaRPr lang="en-US" dirty="0"/>
          </a:p>
        </p:txBody>
      </p:sp>
      <p:sp>
        <p:nvSpPr>
          <p:cNvPr id="3" name="Content Placeholder 2"/>
          <p:cNvSpPr>
            <a:spLocks noGrp="1"/>
          </p:cNvSpPr>
          <p:nvPr>
            <p:ph idx="1"/>
          </p:nvPr>
        </p:nvSpPr>
        <p:spPr/>
        <p:txBody>
          <a:bodyPr/>
          <a:lstStyle/>
          <a:p>
            <a:r>
              <a:rPr lang="en-US" dirty="0" smtClean="0"/>
              <a:t>Piping bag</a:t>
            </a:r>
          </a:p>
          <a:p>
            <a:r>
              <a:rPr lang="en-US" dirty="0" smtClean="0"/>
              <a:t>Nozzle</a:t>
            </a:r>
          </a:p>
          <a:p>
            <a:r>
              <a:rPr lang="en-US" dirty="0" smtClean="0"/>
              <a:t>Do not overfill</a:t>
            </a:r>
          </a:p>
          <a:p>
            <a:r>
              <a:rPr lang="en-US" dirty="0" smtClean="0"/>
              <a:t>Apply even pressure</a:t>
            </a:r>
          </a:p>
          <a:p>
            <a:endParaRPr lang="en-US" dirty="0" smtClean="0"/>
          </a:p>
        </p:txBody>
      </p:sp>
    </p:spTree>
    <p:extLst>
      <p:ext uri="{BB962C8B-B14F-4D97-AF65-F5344CB8AC3E}">
        <p14:creationId xmlns:p14="http://schemas.microsoft.com/office/powerpoint/2010/main" val="294160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226</Words>
  <Application>Microsoft Office PowerPoint</Application>
  <PresentationFormat>On-screen Show (4:3)</PresentationFormat>
  <Paragraphs>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Techniques:  Pastry Mixing Methods</vt:lpstr>
      <vt:lpstr>Sifting</vt:lpstr>
      <vt:lpstr>Creaming</vt:lpstr>
      <vt:lpstr>Rubbing in</vt:lpstr>
      <vt:lpstr>Folding In</vt:lpstr>
      <vt:lpstr>Docking</vt:lpstr>
      <vt:lpstr>Blind Baking</vt:lpstr>
      <vt:lpstr>Pinning or Rolling</vt:lpstr>
      <vt:lpstr>Piping </vt:lpstr>
      <vt:lpstr>Laminating </vt:lpstr>
      <vt:lpstr>Icing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Techniques:  Pastry Mixing Methods</dc:title>
  <dc:creator>dell laptop</dc:creator>
  <cp:lastModifiedBy>dell laptop</cp:lastModifiedBy>
  <cp:revision>4</cp:revision>
  <dcterms:created xsi:type="dcterms:W3CDTF">2017-09-06T06:02:41Z</dcterms:created>
  <dcterms:modified xsi:type="dcterms:W3CDTF">2017-09-06T06:54:35Z</dcterms:modified>
</cp:coreProperties>
</file>