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94BA1E-09AE-4AFD-9FB3-AE018FA0949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94BA1E-09AE-4AFD-9FB3-AE018FA0949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94BA1E-09AE-4AFD-9FB3-AE018FA0949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94BA1E-09AE-4AFD-9FB3-AE018FA0949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94BA1E-09AE-4AFD-9FB3-AE018FA0949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94BA1E-09AE-4AFD-9FB3-AE018FA09495}"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94BA1E-09AE-4AFD-9FB3-AE018FA09495}" type="datetimeFigureOut">
              <a:rPr lang="en-US" smtClean="0"/>
              <a:t>4/15/2016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94BA1E-09AE-4AFD-9FB3-AE018FA09495}" type="datetimeFigureOut">
              <a:rPr lang="en-US" smtClean="0"/>
              <a:t>4/15/2016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4BA1E-09AE-4AFD-9FB3-AE018FA09495}" type="datetimeFigureOut">
              <a:rPr lang="en-US" smtClean="0"/>
              <a:t>4/15/2016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94BA1E-09AE-4AFD-9FB3-AE018FA09495}"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94BA1E-09AE-4AFD-9FB3-AE018FA09495}"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F77182-E820-4DD8-ABAE-B6F6C257B13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4BA1E-09AE-4AFD-9FB3-AE018FA09495}" type="datetimeFigureOut">
              <a:rPr lang="en-US" smtClean="0"/>
              <a:t>4/15/2016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F77182-E820-4DD8-ABAE-B6F6C257B1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en-US" sz="4000"/>
              <a:t>Necessary Equipment for flower arrangement</a:t>
            </a:r>
          </a:p>
        </p:txBody>
      </p:sp>
      <p:sp>
        <p:nvSpPr>
          <p:cNvPr id="54275" name="Rectangle 3"/>
          <p:cNvSpPr>
            <a:spLocks noGrp="1" noChangeArrowheads="1"/>
          </p:cNvSpPr>
          <p:nvPr>
            <p:ph type="body" sz="half" idx="1"/>
          </p:nvPr>
        </p:nvSpPr>
        <p:spPr/>
        <p:txBody>
          <a:bodyPr/>
          <a:lstStyle/>
          <a:p>
            <a:pPr>
              <a:lnSpc>
                <a:spcPct val="90000"/>
              </a:lnSpc>
            </a:pPr>
            <a:r>
              <a:rPr lang="en-US" sz="2400" u="sng" dirty="0"/>
              <a:t>1- Cutting </a:t>
            </a:r>
            <a:r>
              <a:rPr lang="en-US" sz="2400" u="sng" dirty="0" smtClean="0"/>
              <a:t>tools-</a:t>
            </a:r>
            <a:r>
              <a:rPr lang="en-US" sz="2400" dirty="0" smtClean="0"/>
              <a:t> </a:t>
            </a:r>
            <a:r>
              <a:rPr lang="en-US" sz="2400" dirty="0"/>
              <a:t>special type of scissors used for cutting woody stems</a:t>
            </a:r>
          </a:p>
          <a:p>
            <a:pPr>
              <a:lnSpc>
                <a:spcPct val="90000"/>
              </a:lnSpc>
            </a:pPr>
            <a:r>
              <a:rPr lang="en-US" sz="2400" dirty="0"/>
              <a:t>Light weight scissors</a:t>
            </a:r>
          </a:p>
          <a:p>
            <a:pPr>
              <a:lnSpc>
                <a:spcPct val="90000"/>
              </a:lnSpc>
            </a:pPr>
            <a:r>
              <a:rPr lang="en-US" sz="2400" dirty="0"/>
              <a:t>Knife</a:t>
            </a:r>
          </a:p>
          <a:p>
            <a:pPr>
              <a:lnSpc>
                <a:spcPct val="90000"/>
              </a:lnSpc>
            </a:pPr>
            <a:r>
              <a:rPr lang="en-US" sz="2400" u="sng" dirty="0"/>
              <a:t>2-Equipment for handling material</a:t>
            </a:r>
          </a:p>
          <a:p>
            <a:pPr>
              <a:lnSpc>
                <a:spcPct val="90000"/>
              </a:lnSpc>
            </a:pPr>
            <a:r>
              <a:rPr lang="en-US" sz="2400" dirty="0"/>
              <a:t>Buckets</a:t>
            </a:r>
          </a:p>
          <a:p>
            <a:pPr>
              <a:lnSpc>
                <a:spcPct val="90000"/>
              </a:lnSpc>
            </a:pPr>
            <a:r>
              <a:rPr lang="en-US" sz="2400" dirty="0"/>
              <a:t>Jugs</a:t>
            </a:r>
          </a:p>
          <a:p>
            <a:pPr>
              <a:lnSpc>
                <a:spcPct val="90000"/>
              </a:lnSpc>
            </a:pPr>
            <a:r>
              <a:rPr lang="en-US" sz="2400" dirty="0"/>
              <a:t>Watering </a:t>
            </a:r>
            <a:r>
              <a:rPr lang="en-US" sz="2400" dirty="0" smtClean="0"/>
              <a:t>can</a:t>
            </a:r>
            <a:endParaRPr lang="en-US" sz="2400" dirty="0"/>
          </a:p>
        </p:txBody>
      </p:sp>
      <p:sp>
        <p:nvSpPr>
          <p:cNvPr id="54276" name="Rectangle 4"/>
          <p:cNvSpPr>
            <a:spLocks noGrp="1" noChangeArrowheads="1"/>
          </p:cNvSpPr>
          <p:nvPr>
            <p:ph type="body" sz="half" idx="2"/>
          </p:nvPr>
        </p:nvSpPr>
        <p:spPr/>
        <p:txBody>
          <a:bodyPr/>
          <a:lstStyle/>
          <a:p>
            <a:endParaRPr lang="en-US"/>
          </a:p>
        </p:txBody>
      </p:sp>
      <p:pic>
        <p:nvPicPr>
          <p:cNvPr id="54277" name="Picture 5" descr="draft_lens18671053module154057764photo_1318232935floral_arrangement_equipm"/>
          <p:cNvPicPr>
            <a:picLocks noChangeAspect="1" noChangeArrowheads="1"/>
          </p:cNvPicPr>
          <p:nvPr/>
        </p:nvPicPr>
        <p:blipFill>
          <a:blip r:embed="rId2"/>
          <a:srcRect/>
          <a:stretch>
            <a:fillRect/>
          </a:stretch>
        </p:blipFill>
        <p:spPr bwMode="auto">
          <a:xfrm>
            <a:off x="4419600" y="1600200"/>
            <a:ext cx="4343400" cy="4572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Rectangle 5"/>
          <p:cNvSpPr>
            <a:spLocks noGrp="1" noChangeArrowheads="1"/>
          </p:cNvSpPr>
          <p:nvPr>
            <p:ph type="title"/>
          </p:nvPr>
        </p:nvSpPr>
        <p:spPr>
          <a:xfrm>
            <a:off x="457200" y="-1371600"/>
            <a:ext cx="8229600" cy="1143000"/>
          </a:xfrm>
        </p:spPr>
        <p:txBody>
          <a:bodyPr/>
          <a:lstStyle/>
          <a:p>
            <a:endParaRPr lang="en-US"/>
          </a:p>
        </p:txBody>
      </p:sp>
      <p:sp>
        <p:nvSpPr>
          <p:cNvPr id="55299" name="Rectangle 3"/>
          <p:cNvSpPr>
            <a:spLocks noGrp="1" noChangeArrowheads="1"/>
          </p:cNvSpPr>
          <p:nvPr>
            <p:ph type="body" sz="half" idx="1"/>
          </p:nvPr>
        </p:nvSpPr>
        <p:spPr/>
        <p:txBody>
          <a:bodyPr/>
          <a:lstStyle/>
          <a:p>
            <a:r>
              <a:rPr lang="en-US" u="sng" dirty="0"/>
              <a:t>4-Supports for flowers-</a:t>
            </a:r>
          </a:p>
          <a:p>
            <a:r>
              <a:rPr lang="en-US" dirty="0"/>
              <a:t>Pin holders</a:t>
            </a:r>
          </a:p>
          <a:p>
            <a:r>
              <a:rPr lang="en-US" dirty="0"/>
              <a:t>Mesh wires</a:t>
            </a:r>
          </a:p>
          <a:p>
            <a:r>
              <a:rPr lang="en-US" dirty="0"/>
              <a:t>Sand</a:t>
            </a:r>
          </a:p>
          <a:p>
            <a:r>
              <a:rPr lang="en-US" dirty="0"/>
              <a:t>Oasis</a:t>
            </a:r>
          </a:p>
          <a:p>
            <a:r>
              <a:rPr lang="en-US" dirty="0"/>
              <a:t>Stub </a:t>
            </a:r>
            <a:r>
              <a:rPr lang="en-US" dirty="0" smtClean="0"/>
              <a:t>wires</a:t>
            </a:r>
            <a:endParaRPr lang="en-US" dirty="0"/>
          </a:p>
        </p:txBody>
      </p:sp>
      <p:sp>
        <p:nvSpPr>
          <p:cNvPr id="55302" name="Rectangle 6"/>
          <p:cNvSpPr>
            <a:spLocks noGrp="1" noChangeArrowheads="1"/>
          </p:cNvSpPr>
          <p:nvPr>
            <p:ph type="body" sz="half" idx="2"/>
          </p:nvPr>
        </p:nvSpPr>
        <p:spPr/>
        <p:txBody>
          <a:bodyPr/>
          <a:lstStyle/>
          <a:p>
            <a:endParaRPr lang="en-US"/>
          </a:p>
        </p:txBody>
      </p:sp>
      <p:pic>
        <p:nvPicPr>
          <p:cNvPr id="55300" name="Picture 4" descr="ikebana2"/>
          <p:cNvPicPr>
            <a:picLocks noChangeAspect="1" noChangeArrowheads="1"/>
          </p:cNvPicPr>
          <p:nvPr/>
        </p:nvPicPr>
        <p:blipFill>
          <a:blip r:embed="rId2"/>
          <a:srcRect/>
          <a:stretch>
            <a:fillRect/>
          </a:stretch>
        </p:blipFill>
        <p:spPr bwMode="auto">
          <a:xfrm>
            <a:off x="4343400" y="1371600"/>
            <a:ext cx="4343400" cy="49815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414338"/>
            <a:ext cx="8229600" cy="942975"/>
          </a:xfrm>
        </p:spPr>
        <p:txBody>
          <a:bodyPr>
            <a:normAutofit fontScale="90000"/>
          </a:bodyPr>
          <a:lstStyle/>
          <a:p>
            <a:r>
              <a:rPr lang="en-US" sz="4000"/>
              <a:t>Care and Selection of flowers for flower arrangement</a:t>
            </a:r>
          </a:p>
        </p:txBody>
      </p:sp>
      <p:sp>
        <p:nvSpPr>
          <p:cNvPr id="56323" name="Rectangle 3"/>
          <p:cNvSpPr>
            <a:spLocks noGrp="1" noChangeArrowheads="1"/>
          </p:cNvSpPr>
          <p:nvPr>
            <p:ph type="body" idx="1"/>
          </p:nvPr>
        </p:nvSpPr>
        <p:spPr/>
        <p:txBody>
          <a:bodyPr/>
          <a:lstStyle/>
          <a:p>
            <a:pPr>
              <a:lnSpc>
                <a:spcPct val="80000"/>
              </a:lnSpc>
            </a:pPr>
            <a:r>
              <a:rPr lang="en-US" sz="2400"/>
              <a:t>Pluck flowers either in morning or late evening</a:t>
            </a:r>
          </a:p>
          <a:p>
            <a:pPr>
              <a:lnSpc>
                <a:spcPct val="80000"/>
              </a:lnSpc>
            </a:pPr>
            <a:r>
              <a:rPr lang="en-US" sz="2400"/>
              <a:t>It is better to select buds or half bloom flowers</a:t>
            </a:r>
          </a:p>
          <a:p>
            <a:pPr>
              <a:lnSpc>
                <a:spcPct val="80000"/>
              </a:lnSpc>
            </a:pPr>
            <a:r>
              <a:rPr lang="en-US" sz="2400"/>
              <a:t>Dip plant material in water immediately</a:t>
            </a:r>
          </a:p>
          <a:p>
            <a:pPr>
              <a:lnSpc>
                <a:spcPct val="80000"/>
              </a:lnSpc>
            </a:pPr>
            <a:r>
              <a:rPr lang="en-US" sz="2400"/>
              <a:t>Never expose plant material to direct sunlight</a:t>
            </a:r>
          </a:p>
          <a:p>
            <a:pPr>
              <a:lnSpc>
                <a:spcPct val="80000"/>
              </a:lnSpc>
            </a:pPr>
            <a:r>
              <a:rPr lang="en-US" sz="2400"/>
              <a:t>Change water on daily basis</a:t>
            </a:r>
          </a:p>
          <a:p>
            <a:pPr>
              <a:lnSpc>
                <a:spcPct val="80000"/>
              </a:lnSpc>
            </a:pPr>
            <a:r>
              <a:rPr lang="en-US" sz="2400"/>
              <a:t>Make slanting cuts</a:t>
            </a:r>
          </a:p>
          <a:p>
            <a:pPr>
              <a:lnSpc>
                <a:spcPct val="80000"/>
              </a:lnSpc>
            </a:pPr>
            <a:r>
              <a:rPr lang="en-US" sz="2400"/>
              <a:t>Stems should be trimmed</a:t>
            </a:r>
          </a:p>
          <a:p>
            <a:pPr>
              <a:lnSpc>
                <a:spcPct val="80000"/>
              </a:lnSpc>
            </a:pPr>
            <a:r>
              <a:rPr lang="en-US" sz="2400"/>
              <a:t>Tallest stem should be 1 ½ times height or width of container</a:t>
            </a:r>
          </a:p>
          <a:p>
            <a:pPr>
              <a:lnSpc>
                <a:spcPct val="80000"/>
              </a:lnSpc>
            </a:pPr>
            <a:r>
              <a:rPr lang="en-US" sz="2400"/>
              <a:t>For tall containers 3 ½ times in length of container</a:t>
            </a:r>
          </a:p>
          <a:p>
            <a:pPr>
              <a:lnSpc>
                <a:spcPct val="80000"/>
              </a:lnSpc>
            </a:pPr>
            <a:r>
              <a:rPr lang="en-US" sz="2400"/>
              <a:t>Flowers stay longer if aspirin is added</a:t>
            </a:r>
          </a:p>
          <a:p>
            <a:pPr>
              <a:lnSpc>
                <a:spcPct val="80000"/>
              </a:lnSpc>
            </a:pPr>
            <a:r>
              <a:rPr lang="en-US" sz="2400"/>
              <a:t>Largest flowers, bright colours and tallest stems should be used in centre or at base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Florist scissors</a:t>
            </a:r>
            <a:r>
              <a:rPr lang="en-US" dirty="0"/>
              <a:t>: Ordinary scissors are not suitable for cutting plant steam- they tend to crush the tissues. Choose a pair if florist scissors instead.</a:t>
            </a:r>
            <a:r>
              <a:rPr lang="en-US" dirty="0" smtClean="0"/>
              <a:t/>
            </a:r>
            <a:br>
              <a:rPr lang="en-US" dirty="0" smtClean="0"/>
            </a:br>
            <a:r>
              <a:rPr lang="en-US" b="1" dirty="0"/>
              <a:t> Mister</a:t>
            </a:r>
            <a:r>
              <a:rPr lang="en-US" dirty="0"/>
              <a:t>: A hand-held spray bottle to produce a fine mist of water droplets is an aid to keeping an arrangement looking fresh in warm weather.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Floral tape:</a:t>
            </a:r>
            <a:r>
              <a:rPr lang="en-US" dirty="0"/>
              <a:t> The steam binding tape made of plastic and waxed paper is ½ inch wide and is used to over artificial team made of wire.</a:t>
            </a:r>
          </a:p>
          <a:p>
            <a:r>
              <a:rPr lang="en-US" b="1" dirty="0"/>
              <a:t>Knife:</a:t>
            </a:r>
            <a:r>
              <a:rPr lang="en-US" dirty="0"/>
              <a:t> Buy a craft knife with a sharp blade scrapping steam, removing leaves, and stripping away thorns.</a:t>
            </a:r>
          </a:p>
          <a:p>
            <a:r>
              <a:rPr lang="en-US" b="1" dirty="0"/>
              <a:t>Wire cutters:</a:t>
            </a:r>
            <a:r>
              <a:rPr lang="en-US" dirty="0"/>
              <a:t> These are useful for heavy cutting chicken wire, plastic steam of artificial flowers, and thick stud wires.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Cocktail sticks</a:t>
            </a:r>
            <a:r>
              <a:rPr lang="en-US" dirty="0"/>
              <a:t>: Use a cocktail stick or a tooth pick to make holes in florists foam for a soft steam or to attach a fruit to the foam holding a flower display.</a:t>
            </a:r>
          </a:p>
          <a:p>
            <a:r>
              <a:rPr lang="en-US" b="1" dirty="0"/>
              <a:t>Container</a:t>
            </a:r>
            <a:r>
              <a:rPr lang="en-US" dirty="0"/>
              <a:t>s: They may or may not be hidden by the plant material. The container must be waterproof if fresh flowers are used. Theme and simplicity in should be kept in mind in choosing the design of the container.</a:t>
            </a:r>
          </a:p>
          <a:p>
            <a:r>
              <a:rPr lang="en-US" b="1" dirty="0"/>
              <a:t>Vase &amp; Jug:</a:t>
            </a:r>
            <a:r>
              <a:rPr lang="en-US" dirty="0"/>
              <a:t>  A vase is a container that is at least as tall as it is wide and is often quite narrow, with a restricted mouth. It is favorite container for cut flowers.  </a:t>
            </a:r>
          </a:p>
          <a:p>
            <a:r>
              <a:rPr lang="en-US" b="1" dirty="0"/>
              <a:t>Basket:</a:t>
            </a:r>
            <a:r>
              <a:rPr lang="en-US" dirty="0"/>
              <a:t> This is a popular container for dried flower arrangement. Bamboo baskets are easily available</a:t>
            </a:r>
          </a:p>
          <a:p>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Bowls &amp; Tray</a:t>
            </a:r>
            <a:r>
              <a:rPr lang="en-US" dirty="0" smtClean="0"/>
              <a:t>: These are shallow containers</a:t>
            </a:r>
          </a:p>
          <a:p>
            <a:r>
              <a:rPr lang="en-US" b="1" dirty="0" smtClean="0"/>
              <a:t>Florists foam objects:</a:t>
            </a:r>
            <a:r>
              <a:rPr lang="en-US" dirty="0" smtClean="0"/>
              <a:t> This is a plastic container which has internal projections designed to hold a block or round of florist foam.</a:t>
            </a:r>
          </a:p>
          <a:p>
            <a:r>
              <a:rPr lang="en-US" b="1" dirty="0" smtClean="0"/>
              <a:t>Bases:</a:t>
            </a:r>
            <a:r>
              <a:rPr lang="en-US" dirty="0" smtClean="0"/>
              <a:t> An object that is placed underneath the container to protect the surface of the support and or to add to the beauty of the display is called base.</a:t>
            </a:r>
          </a:p>
          <a:p>
            <a:r>
              <a:rPr lang="en-US" b="1" dirty="0" smtClean="0"/>
              <a:t>Sponge:</a:t>
            </a:r>
            <a:r>
              <a:rPr lang="en-US" dirty="0" smtClean="0"/>
              <a:t>  Also called oasis. It is synthetically made. It has to be soaked until it become soft. The flowers are inserted in to sponge.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Chicken wire mesh:</a:t>
            </a:r>
            <a:r>
              <a:rPr lang="en-US" dirty="0" smtClean="0"/>
              <a:t> It is crumbled and used as flower hold accessories like pebbles, rubber, glass pieces, marbles to coca the penholders, serving thread, needles, pins tooth picks supporters.</a:t>
            </a:r>
          </a:p>
          <a:p>
            <a:r>
              <a:rPr lang="en-US" b="1" dirty="0" smtClean="0"/>
              <a:t>Pebbles &amp; Marbles</a:t>
            </a:r>
            <a:r>
              <a:rPr lang="en-US" dirty="0" smtClean="0"/>
              <a:t>: Small pebbles&amp; Marbles have a long been used to hold the steams of cut flowers.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262</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Necessary Equipment for flower arrangement</vt:lpstr>
      <vt:lpstr>Slide 2</vt:lpstr>
      <vt:lpstr>Care and Selection of flowers for flower arrangement</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Necessary Equipment for flower arrangement</dc:title>
  <dc:creator>abc</dc:creator>
  <cp:lastModifiedBy>abc</cp:lastModifiedBy>
  <cp:revision>1</cp:revision>
  <dcterms:created xsi:type="dcterms:W3CDTF">2016-04-15T15:32:36Z</dcterms:created>
  <dcterms:modified xsi:type="dcterms:W3CDTF">2016-04-15T15:36:05Z</dcterms:modified>
</cp:coreProperties>
</file>