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2" r:id="rId31"/>
    <p:sldId id="301" r:id="rId32"/>
    <p:sldId id="305" r:id="rId33"/>
    <p:sldId id="303" r:id="rId34"/>
    <p:sldId id="304" r:id="rId35"/>
    <p:sldId id="300" r:id="rId36"/>
    <p:sldId id="286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87" r:id="rId46"/>
    <p:sldId id="288" r:id="rId47"/>
    <p:sldId id="289" r:id="rId48"/>
    <p:sldId id="290" r:id="rId49"/>
    <p:sldId id="291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5" r:id="rId58"/>
    <p:sldId id="314" r:id="rId59"/>
    <p:sldId id="316" r:id="rId60"/>
    <p:sldId id="317" r:id="rId61"/>
    <p:sldId id="325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5" r:id="rId77"/>
    <p:sldId id="336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869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667F-9A1D-41ED-9BDE-BE670384162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2B14-2F30-45D7-8E1E-59864F85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Gaurav\Anthurium\Anthurium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010400" cy="533666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304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Anthurium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aurav\bird of paradise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770" y="1295400"/>
            <a:ext cx="6559029" cy="436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2687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Carnation</a:t>
            </a:r>
            <a:endParaRPr lang="en-US" sz="4800" b="1" dirty="0"/>
          </a:p>
        </p:txBody>
      </p:sp>
      <p:pic>
        <p:nvPicPr>
          <p:cNvPr id="6146" name="Picture 2" descr="D:\Gaurav\Carnation\A-carnation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76275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Gaurav\Carnation\carnation-flower-images-and-wallpapers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aurav\Carnation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876" y="1143000"/>
            <a:ext cx="5506187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aurav\Carnation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94070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Gaurav\Carnation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4195762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Gaurav\Carnation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5805487" cy="434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Gaurav\Carnatio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4533900" cy="4890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Gaurav\Carnation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4408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Chrysanthemum</a:t>
            </a:r>
            <a:endParaRPr lang="en-US" sz="4800" b="1" dirty="0"/>
          </a:p>
        </p:txBody>
      </p:sp>
      <p:pic>
        <p:nvPicPr>
          <p:cNvPr id="15362" name="Picture 2" descr="D:\Gaurav\Chrysanthemum\20-font-b-Colors-b-font-50pcs-pack-font-b-chrysanthemum-b-font-Flower-seeds-f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091237" cy="479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Gaurav\Anthurium\Anthurium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858000" cy="456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Gaurav\Chrysanthemum\800px-Pink_Chrysanthemum_(594697289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60706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Gaurav\Chrysanthemum\8121585-chrysanthemum-flower-on-a-white-background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705600" cy="4765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Gaurav\Chrysanthemum\Chrysanthemum-Flower-Meaning-1500x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6093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aurav\Chrysanthemum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5424487" cy="4063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aurav\Chrysanthemum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186487" cy="411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Gaurav\Chrysanthemum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</p:pic>
      <p:pic>
        <p:nvPicPr>
          <p:cNvPr id="21507" name="Picture 3" descr="D:\Gaurav\Chrysanthemum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691573" cy="445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Gaurav\Chrysanthemu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638800" cy="4223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Gaurav\Chrysanthemum\mf_stonehouse-Chrysanthemum-file1491286619240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433912" cy="492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7758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G</a:t>
            </a:r>
            <a:r>
              <a:rPr lang="en-US" sz="6000" b="1" dirty="0" smtClean="0"/>
              <a:t>erbera</a:t>
            </a:r>
            <a:endParaRPr lang="en-US" sz="6000" b="1" dirty="0"/>
          </a:p>
        </p:txBody>
      </p:sp>
      <p:pic>
        <p:nvPicPr>
          <p:cNvPr id="24578" name="Picture 2" descr="D:\Gaurav\gerbera\8176191-Pink-gerbera-daisy-isolated-on-white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483874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Gaurav\gerbera\daisies-blog120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28650"/>
            <a:ext cx="76200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Gaurav\Anthurium\Anthurium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683603" cy="500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Gaurav\gerbera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36550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Gaurav\gerbera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5503379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Gaurav\gerbera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019800" cy="5106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Gaurav\gerbera\gerb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4576762" cy="457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Gaurav\gladioli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4424362" cy="44243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0" y="3048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G</a:t>
            </a:r>
            <a:r>
              <a:rPr lang="en-US" sz="5400" b="1" dirty="0" smtClean="0"/>
              <a:t>ladioli</a:t>
            </a:r>
            <a:endParaRPr lang="en-US" sz="5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Gaurav\gladioli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4271963" cy="427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Gaurav\gladioli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191000" cy="5740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Gaurav\gladioli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4071937" cy="611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Gaurav\gladioli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119563" cy="411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Gaurav\gladioli\Gladi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1376363"/>
            <a:ext cx="266700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Gaurav\Anthurium\Anthurium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Gaurav\gladioli\gladiol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071688"/>
            <a:ext cx="345757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Gaurav\gladioli\gray-gladi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2188"/>
            <a:ext cx="7315200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Gaurav\gladioli\Mini Mix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752475"/>
            <a:ext cx="4257675" cy="535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Gaurav\gladioli\PL2000015184_card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571500"/>
            <a:ext cx="44577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457200"/>
            <a:ext cx="23102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/>
              <a:t>L</a:t>
            </a:r>
            <a:r>
              <a:rPr lang="en-US" sz="6600" b="1" dirty="0" err="1" smtClean="0"/>
              <a:t>ilium</a:t>
            </a:r>
            <a:endParaRPr lang="en-US" sz="6600" b="1" dirty="0"/>
          </a:p>
        </p:txBody>
      </p:sp>
      <p:pic>
        <p:nvPicPr>
          <p:cNvPr id="40962" name="Picture 2" descr="D:\Gaurav\lilium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57400"/>
            <a:ext cx="3848100" cy="314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Gaurav\lilium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Gaurav\lilium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3714750" cy="449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Gaurav\lilium\Lily-Orange-Lilium-Advantage-LA-Hybrid-37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632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81000"/>
            <a:ext cx="209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Orchid</a:t>
            </a:r>
            <a:endParaRPr lang="en-US" sz="5400" b="1" dirty="0"/>
          </a:p>
        </p:txBody>
      </p:sp>
      <p:pic>
        <p:nvPicPr>
          <p:cNvPr id="45058" name="Picture 2" descr="D:\Gaurav\Orchid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19200"/>
            <a:ext cx="3233737" cy="485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Gaurav\Orchid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876334" cy="366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:\Gaurav\Anthurium\Anthu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85800"/>
            <a:ext cx="4648200" cy="481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Gaurav\Orchid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572125" cy="3741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Gaurav\Orchid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306126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Gaurav\Orchid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5890016" cy="391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Gaurav\Orchid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732185" cy="419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Gaurav\Orchid\Orchid-flowers-33162311-1360-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9545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Gaurav\Orchid\Orchid-flowers-35255212-1440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16864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Gaurav\Orchid\orchid-p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4313"/>
            <a:ext cx="5334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aurav\Carnation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4476750" cy="54203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Rose</a:t>
            </a:r>
            <a:endParaRPr lang="en-US" sz="72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Gaurav\Rose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533900" cy="42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yz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304245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:\Gaurav\Anthurium\Anthurium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yz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200" y="-8458200"/>
            <a:ext cx="3756748" cy="5105400"/>
          </a:xfrm>
          <a:prstGeom prst="rect">
            <a:avLst/>
          </a:prstGeom>
          <a:noFill/>
        </p:spPr>
      </p:pic>
      <p:pic>
        <p:nvPicPr>
          <p:cNvPr id="4" name="Picture 2" descr="C:\Documents and Settings\xyz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95800" y="-5257800"/>
            <a:ext cx="1513913" cy="2057400"/>
          </a:xfrm>
          <a:prstGeom prst="rect">
            <a:avLst/>
          </a:prstGeom>
          <a:noFill/>
        </p:spPr>
      </p:pic>
      <p:pic>
        <p:nvPicPr>
          <p:cNvPr id="2051" name="Picture 3" descr="C:\Documents and Settings\xyz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685800"/>
            <a:ext cx="3300412" cy="495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yz\Desktop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xyz\Desktop\5a20308c16a43e78ef534888f8e49a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85800"/>
            <a:ext cx="3790950" cy="510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yz\Desktop\fr0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6052284" cy="395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yz\Desktop\Hotel-Majestic-Flowers-Arrang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085618" cy="471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yz\Desktop\flower-arrangement-hotel-lobby-cairo-lynda-f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yz\Desktop\fa1dac920566acc7de4c1a19a2698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62000"/>
            <a:ext cx="3543300" cy="504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yz\Desktop\ceremony-entrance-arran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626714" cy="507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xyz\Desktop\Photo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6297085" cy="4048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xyz\Desktop\hotel 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4191000" cy="5388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38557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Bird of Paradise</a:t>
            </a:r>
            <a:endParaRPr lang="en-US" b="1" dirty="0"/>
          </a:p>
        </p:txBody>
      </p:sp>
      <p:pic>
        <p:nvPicPr>
          <p:cNvPr id="2050" name="Picture 2" descr="D:\Gaurav\bird of paradise\Bird of Paradis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03331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yz\Desktop\Skaff_Corporate_StunningStat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xyz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20002" cy="381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xyz\Desktop\14c764a53ea3aef7803c4bad6f33c5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53793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xyz\Desktop\Photo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58613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xyz\Desktop\Tall-Table-Arrangements-34_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Documents and Settings\xyz\Desktop\ITC Maurya - New Delhi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655628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22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ITC THE MAURYA, NEW DELHI</a:t>
            </a:r>
            <a:endParaRPr lang="en-US" sz="36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yz\Desktop\ITC Maurya - New Delhi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458200" cy="3127402"/>
          </a:xfrm>
          <a:prstGeom prst="rect">
            <a:avLst/>
          </a:prstGeom>
          <a:noFill/>
        </p:spPr>
      </p:pic>
      <p:pic>
        <p:nvPicPr>
          <p:cNvPr id="3" name="Picture 3" descr="C:\Documents and Settings\xyz\Desktop\ITC Maurya - New Delhi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8458200" cy="3127402"/>
          </a:xfrm>
          <a:prstGeom prst="rect">
            <a:avLst/>
          </a:prstGeom>
          <a:noFill/>
        </p:spPr>
      </p:pic>
      <p:pic>
        <p:nvPicPr>
          <p:cNvPr id="4" name="Picture 4" descr="C:\Documents and Settings\xyz\Desktop\ITC Maurya - New Delhi 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8458200" cy="3127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22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ITC THE MAURYA, NEW DELHI</a:t>
            </a:r>
            <a:endParaRPr lang="en-US" sz="3600" b="1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xyz\Desktop\ITC Maurya - New Delhi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243455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ITC THE MAURYA, NEW DELHI</a:t>
            </a:r>
            <a:endParaRPr lang="en-US" sz="3600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xyz\Desktop\flower-arrangement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239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yz\Desktop\flower-arrangement-2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2250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aurav\bird of paradise\bird-of-paradise-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aurav\bird of paradise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5468450" cy="30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</Words>
  <Application>Microsoft Office PowerPoint</Application>
  <PresentationFormat>On-screen Show (4:3)</PresentationFormat>
  <Paragraphs>12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Company>S K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Kapil</dc:creator>
  <cp:lastModifiedBy>abc</cp:lastModifiedBy>
  <cp:revision>5</cp:revision>
  <dcterms:created xsi:type="dcterms:W3CDTF">2016-04-12T10:25:16Z</dcterms:created>
  <dcterms:modified xsi:type="dcterms:W3CDTF">2016-04-15T13:55:25Z</dcterms:modified>
</cp:coreProperties>
</file>