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28" y="568513"/>
            <a:ext cx="7666772" cy="575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8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1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1819275"/>
            <a:ext cx="77057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91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3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00"/>
            <a:ext cx="8150779" cy="35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4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Tyagi</dc:creator>
  <cp:lastModifiedBy>dell laptop</cp:lastModifiedBy>
  <cp:revision>1</cp:revision>
  <dcterms:created xsi:type="dcterms:W3CDTF">2006-08-16T00:00:00Z</dcterms:created>
  <dcterms:modified xsi:type="dcterms:W3CDTF">2019-01-12T14:12:35Z</dcterms:modified>
</cp:coreProperties>
</file>