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3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6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8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4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6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0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4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5ED1-8B63-4CE2-9FB3-138BED038688}" type="datetimeFigureOut">
              <a:rPr lang="en-US" smtClean="0"/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2417-DD9A-4053-987F-83DBBF35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mploy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nowled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Competence (human resources)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/>
              <a:t>Competence</a:t>
            </a:r>
            <a:r>
              <a:rPr lang="en-US" dirty="0"/>
              <a:t> is the ability of an individual to do a </a:t>
            </a:r>
            <a:r>
              <a:rPr lang="en-US" dirty="0">
                <a:hlinkClick r:id="rId2" tooltip="Employment"/>
              </a:rPr>
              <a:t>job</a:t>
            </a:r>
            <a:r>
              <a:rPr lang="en-US" dirty="0"/>
              <a:t> properly. A competency is a set of defined behaviors that provide a structured guide enabling the identification, evaluation and development of the behaviors in individual employees.</a:t>
            </a:r>
          </a:p>
        </p:txBody>
      </p:sp>
    </p:spTree>
    <p:extLst>
      <p:ext uri="{BB962C8B-B14F-4D97-AF65-F5344CB8AC3E}">
        <p14:creationId xmlns:p14="http://schemas.microsoft.com/office/powerpoint/2010/main" val="75445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Competency is also used as a more general description of the requirements of human beings in organizations and communities.</a:t>
            </a:r>
          </a:p>
        </p:txBody>
      </p:sp>
    </p:spTree>
    <p:extLst>
      <p:ext uri="{BB962C8B-B14F-4D97-AF65-F5344CB8AC3E}">
        <p14:creationId xmlns:p14="http://schemas.microsoft.com/office/powerpoint/2010/main" val="59322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combination </a:t>
            </a:r>
            <a:r>
              <a:rPr lang="en-US" dirty="0"/>
              <a:t>of practical and theoretical </a:t>
            </a:r>
            <a:r>
              <a:rPr lang="en-US" dirty="0">
                <a:hlinkClick r:id="rId2" tooltip="Knowledge"/>
              </a:rPr>
              <a:t>knowledge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89661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competency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competency model</a:t>
            </a:r>
            <a:r>
              <a:rPr lang="en-US" dirty="0"/>
              <a:t> is a </a:t>
            </a:r>
            <a:r>
              <a:rPr lang="en-US" b="1" dirty="0"/>
              <a:t>framework</a:t>
            </a:r>
            <a:r>
              <a:rPr lang="en-US" dirty="0"/>
              <a:t> for defining the skill and knowledge requirements of a job. It is a collection of </a:t>
            </a:r>
            <a:r>
              <a:rPr lang="en-US" b="1" dirty="0"/>
              <a:t>competencies</a:t>
            </a:r>
            <a:r>
              <a:rPr lang="en-US" dirty="0"/>
              <a:t> that jointly define successful job performance. </a:t>
            </a:r>
            <a:r>
              <a:rPr lang="en-US" b="1" dirty="0"/>
              <a:t>Competency models</a:t>
            </a:r>
            <a:r>
              <a:rPr lang="en-US" dirty="0"/>
              <a:t> are widely used in business for defining and assessing </a:t>
            </a:r>
            <a:r>
              <a:rPr lang="en-US" b="1" dirty="0"/>
              <a:t>competencies</a:t>
            </a:r>
            <a:r>
              <a:rPr lang="en-US" dirty="0"/>
              <a:t> within organizations in both hard and soft skills.</a:t>
            </a:r>
          </a:p>
        </p:txBody>
      </p:sp>
    </p:spTree>
    <p:extLst>
      <p:ext uri="{BB962C8B-B14F-4D97-AF65-F5344CB8AC3E}">
        <p14:creationId xmlns:p14="http://schemas.microsoft.com/office/powerpoint/2010/main" val="28444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 laptop\Desktop\SESSION JULY,AUGUST\BHM506\HRM\Competency-Mode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3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4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Competence (human resources) </vt:lpstr>
      <vt:lpstr>PowerPoint Presentation</vt:lpstr>
      <vt:lpstr>PowerPoint Presentation</vt:lpstr>
      <vt:lpstr>PowerPoint Presentation</vt:lpstr>
      <vt:lpstr>competency model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Competence (human resources)</dc:title>
  <dc:creator>dell laptop</dc:creator>
  <cp:lastModifiedBy>dell laptop</cp:lastModifiedBy>
  <cp:revision>3</cp:revision>
  <dcterms:created xsi:type="dcterms:W3CDTF">2016-08-22T16:01:59Z</dcterms:created>
  <dcterms:modified xsi:type="dcterms:W3CDTF">2016-08-28T12:43:25Z</dcterms:modified>
</cp:coreProperties>
</file>