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8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2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2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2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9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7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FF38-00CA-46FB-B1B7-E9530D17BD97}" type="datetimeFigureOut">
              <a:rPr lang="en-US" smtClean="0"/>
              <a:t>31-Aug-16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F915-20C1-4641-864F-3126FB2A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4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 What is Cut?</a:t>
            </a:r>
            <a:br>
              <a:rPr lang="en-US" b="1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7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62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injury due to opening in the skin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1.Minor Cuts / Scrapings:-</a:t>
            </a:r>
          </a:p>
          <a:p>
            <a:pPr fontAlgn="base"/>
            <a:r>
              <a:rPr lang="en-US" dirty="0" smtClean="0"/>
              <a:t>No treatment is required </a:t>
            </a:r>
          </a:p>
          <a:p>
            <a:pPr fontAlgn="base"/>
            <a:r>
              <a:rPr lang="en-US" dirty="0" smtClean="0"/>
              <a:t>Care required to prevent infection</a:t>
            </a:r>
          </a:p>
          <a:p>
            <a:pPr fontAlgn="base"/>
            <a:endParaRPr lang="en-US" dirty="0"/>
          </a:p>
          <a:p>
            <a:pPr marL="0" indent="0" fontAlgn="base">
              <a:buNone/>
            </a:pPr>
            <a:r>
              <a:rPr lang="en-US" b="1" dirty="0" smtClean="0"/>
              <a:t>Treatment for Minor Cuts</a:t>
            </a:r>
            <a:r>
              <a:rPr lang="en-US" dirty="0" smtClean="0"/>
              <a:t>:-</a:t>
            </a:r>
          </a:p>
          <a:p>
            <a:pPr fontAlgn="base"/>
            <a:r>
              <a:rPr lang="en-US" dirty="0" smtClean="0"/>
              <a:t>Clean wound with water</a:t>
            </a:r>
          </a:p>
          <a:p>
            <a:pPr fontAlgn="base"/>
            <a:r>
              <a:rPr lang="en-US" dirty="0" smtClean="0"/>
              <a:t>Avoid soap </a:t>
            </a:r>
          </a:p>
          <a:p>
            <a:pPr fontAlgn="base"/>
            <a:r>
              <a:rPr lang="en-US" dirty="0" smtClean="0"/>
              <a:t> Remove dirt/debris in the wound</a:t>
            </a:r>
          </a:p>
          <a:p>
            <a:pPr fontAlgn="base"/>
            <a:r>
              <a:rPr lang="en-US" dirty="0" smtClean="0"/>
              <a:t> Apply antibiotic ointment </a:t>
            </a:r>
          </a:p>
          <a:p>
            <a:pPr fontAlgn="base"/>
            <a:r>
              <a:rPr lang="en-US" dirty="0" smtClean="0"/>
              <a:t> Dress/ bandage the wound </a:t>
            </a:r>
          </a:p>
          <a:p>
            <a:pPr fontAlgn="base"/>
            <a:r>
              <a:rPr lang="en-US" dirty="0" smtClean="0"/>
              <a:t>Change dressing daily</a:t>
            </a:r>
          </a:p>
          <a:p>
            <a:pPr fontAlgn="base"/>
            <a:r>
              <a:rPr lang="en-US" dirty="0" smtClean="0"/>
              <a:t> Minor cuts stop bleeding in10 min</a:t>
            </a:r>
          </a:p>
          <a:p>
            <a:pPr fontAlgn="base"/>
            <a:r>
              <a:rPr lang="en-US" dirty="0" smtClean="0"/>
              <a:t> Apply gentle pressure if bleeding persists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ll laptop\Desktop\clean-wound-with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990600"/>
            <a:ext cx="8183880" cy="524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29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0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2. Deep cuts:-</a:t>
            </a:r>
          </a:p>
          <a:p>
            <a:pPr marL="0" indent="0">
              <a:buNone/>
            </a:pPr>
            <a:r>
              <a:rPr lang="en-US" dirty="0" smtClean="0"/>
              <a:t>May bleed heavily</a:t>
            </a:r>
          </a:p>
          <a:p>
            <a:pPr marL="0" indent="0" fontAlgn="base">
              <a:buNone/>
            </a:pPr>
            <a:r>
              <a:rPr lang="en-US" dirty="0" smtClean="0"/>
              <a:t>May expose underlying tissues</a:t>
            </a:r>
          </a:p>
          <a:p>
            <a:pPr marL="0" indent="0" fontAlgn="base">
              <a:buNone/>
            </a:pPr>
            <a:endParaRPr lang="en-US" b="1" dirty="0"/>
          </a:p>
          <a:p>
            <a:pPr marL="0" indent="0" fontAlgn="base">
              <a:buNone/>
            </a:pPr>
            <a:r>
              <a:rPr lang="en-US" b="1" dirty="0" smtClean="0"/>
              <a:t>Treatment For Deep Cuts</a:t>
            </a:r>
            <a:r>
              <a:rPr lang="en-US" dirty="0" smtClean="0"/>
              <a:t> </a:t>
            </a:r>
          </a:p>
          <a:p>
            <a:pPr fontAlgn="base"/>
            <a:r>
              <a:rPr lang="en-US" dirty="0" smtClean="0"/>
              <a:t>May require stitching </a:t>
            </a:r>
          </a:p>
          <a:p>
            <a:pPr fontAlgn="base"/>
            <a:r>
              <a:rPr lang="en-US" dirty="0" smtClean="0"/>
              <a:t>Requires Tetanus Toxoid (TT) if: </a:t>
            </a:r>
            <a:br>
              <a:rPr lang="en-US" dirty="0" smtClean="0"/>
            </a:br>
            <a:r>
              <a:rPr lang="en-US" dirty="0" smtClean="0"/>
              <a:t>a. Cut is dirty or has debris </a:t>
            </a:r>
            <a:br>
              <a:rPr lang="en-US" dirty="0" smtClean="0"/>
            </a:br>
            <a:r>
              <a:rPr lang="en-US" dirty="0" smtClean="0"/>
              <a:t>b. TT taken 5 years ago</a:t>
            </a:r>
          </a:p>
          <a:p>
            <a:pPr fontAlgn="base"/>
            <a:r>
              <a:rPr lang="en-US" dirty="0" smtClean="0"/>
              <a:t> Consult a doctor in case of: </a:t>
            </a:r>
            <a:br>
              <a:rPr lang="en-US" dirty="0" smtClean="0"/>
            </a:br>
            <a:r>
              <a:rPr lang="en-US" dirty="0" smtClean="0"/>
              <a:t>a. Delayed wound- healing </a:t>
            </a:r>
            <a:br>
              <a:rPr lang="en-US" dirty="0" smtClean="0"/>
            </a:br>
            <a:r>
              <a:rPr lang="en-US" dirty="0" smtClean="0"/>
              <a:t>b. Pus Discharge </a:t>
            </a:r>
            <a:br>
              <a:rPr lang="en-US" dirty="0" smtClean="0"/>
            </a:br>
            <a:r>
              <a:rPr lang="en-US" dirty="0" smtClean="0"/>
              <a:t>c. Fever 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2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 laptop\Desktop\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799"/>
            <a:ext cx="6629400" cy="642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48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 laptop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18" y="914400"/>
            <a:ext cx="7324532" cy="476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08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/>
          <a:lstStyle/>
          <a:p>
            <a:pPr marL="0" indent="0" fontAlgn="base">
              <a:buNone/>
            </a:pPr>
            <a:endParaRPr lang="en-US" dirty="0" smtClean="0"/>
          </a:p>
          <a:p>
            <a:pPr fontAlgn="base"/>
            <a:r>
              <a:rPr lang="en-US" b="1" dirty="0" smtClean="0"/>
              <a:t>Points to note</a:t>
            </a:r>
            <a:r>
              <a:rPr lang="en-US" dirty="0" smtClean="0"/>
              <a:t> Do not try to clean a major wound</a:t>
            </a:r>
          </a:p>
          <a:p>
            <a:pPr fontAlgn="base"/>
            <a:r>
              <a:rPr lang="en-US" dirty="0" smtClean="0"/>
              <a:t> Do not remove deeply- lodged debris</a:t>
            </a:r>
          </a:p>
          <a:p>
            <a:pPr fontAlgn="base"/>
            <a:r>
              <a:rPr lang="en-US" dirty="0" smtClean="0"/>
              <a:t> Do not breathe on an open wound</a:t>
            </a:r>
          </a:p>
          <a:p>
            <a:pPr fontAlgn="base"/>
            <a:r>
              <a:rPr lang="en-US" dirty="0" smtClean="0"/>
              <a:t> Do not push back exposed body parts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6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 What is Cut?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Cut?</dc:title>
  <dc:creator>dell laptop</dc:creator>
  <cp:lastModifiedBy>dell laptop</cp:lastModifiedBy>
  <cp:revision>2</cp:revision>
  <dcterms:created xsi:type="dcterms:W3CDTF">2016-08-31T16:00:32Z</dcterms:created>
  <dcterms:modified xsi:type="dcterms:W3CDTF">2016-08-31T16:14:10Z</dcterms:modified>
</cp:coreProperties>
</file>