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C563-F30A-48A2-A23D-87A3E22C0C04}" type="datetimeFigureOut">
              <a:rPr lang="en-US" smtClean="0"/>
              <a:t>12-Jan-19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D33-6A48-40D0-A059-7F5441F1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C563-F30A-48A2-A23D-87A3E22C0C04}" type="datetimeFigureOut">
              <a:rPr lang="en-US" smtClean="0"/>
              <a:t>12-Jan-19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D33-6A48-40D0-A059-7F5441F1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6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C563-F30A-48A2-A23D-87A3E22C0C04}" type="datetimeFigureOut">
              <a:rPr lang="en-US" smtClean="0"/>
              <a:t>12-Jan-19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D33-6A48-40D0-A059-7F5441F1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7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C563-F30A-48A2-A23D-87A3E22C0C04}" type="datetimeFigureOut">
              <a:rPr lang="en-US" smtClean="0"/>
              <a:t>12-Jan-19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D33-6A48-40D0-A059-7F5441F1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0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C563-F30A-48A2-A23D-87A3E22C0C04}" type="datetimeFigureOut">
              <a:rPr lang="en-US" smtClean="0"/>
              <a:t>12-Jan-19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D33-6A48-40D0-A059-7F5441F1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0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C563-F30A-48A2-A23D-87A3E22C0C04}" type="datetimeFigureOut">
              <a:rPr lang="en-US" smtClean="0"/>
              <a:t>12-Jan-19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D33-6A48-40D0-A059-7F5441F1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6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C563-F30A-48A2-A23D-87A3E22C0C04}" type="datetimeFigureOut">
              <a:rPr lang="en-US" smtClean="0"/>
              <a:t>12-Jan-19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D33-6A48-40D0-A059-7F5441F1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0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C563-F30A-48A2-A23D-87A3E22C0C04}" type="datetimeFigureOut">
              <a:rPr lang="en-US" smtClean="0"/>
              <a:t>12-Jan-19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D33-6A48-40D0-A059-7F5441F1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2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C563-F30A-48A2-A23D-87A3E22C0C04}" type="datetimeFigureOut">
              <a:rPr lang="en-US" smtClean="0"/>
              <a:t>12-Jan-19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D33-6A48-40D0-A059-7F5441F1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1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C563-F30A-48A2-A23D-87A3E22C0C04}" type="datetimeFigureOut">
              <a:rPr lang="en-US" smtClean="0"/>
              <a:t>12-Jan-19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D33-6A48-40D0-A059-7F5441F1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1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C563-F30A-48A2-A23D-87A3E22C0C04}" type="datetimeFigureOut">
              <a:rPr lang="en-US" smtClean="0"/>
              <a:t>12-Jan-19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D33-6A48-40D0-A059-7F5441F1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AC563-F30A-48A2-A23D-87A3E22C0C04}" type="datetimeFigureOut">
              <a:rPr lang="en-US" smtClean="0"/>
              <a:t>12-Jan-19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CFD33-6A48-40D0-A059-7F5441F1E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1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dirty="0" smtClean="0"/>
              <a:t>DISASTER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sudden accident or a natural catastrophe that causes great damage or loss of life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A disaster is a serious disruption, occurring over a relatively short time, of the functioning of a community or a society involving widespread human, material, economic or environmental loss and impacts, which exceeds the ability of the affected community or society to cope using its own resources.</a:t>
            </a:r>
          </a:p>
        </p:txBody>
      </p:sp>
    </p:spTree>
    <p:extLst>
      <p:ext uri="{BB962C8B-B14F-4D97-AF65-F5344CB8AC3E}">
        <p14:creationId xmlns:p14="http://schemas.microsoft.com/office/powerpoint/2010/main" val="102305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danger or risk.</a:t>
            </a:r>
          </a:p>
        </p:txBody>
      </p:sp>
    </p:spTree>
    <p:extLst>
      <p:ext uri="{BB962C8B-B14F-4D97-AF65-F5344CB8AC3E}">
        <p14:creationId xmlns:p14="http://schemas.microsoft.com/office/powerpoint/2010/main" val="167397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quality or state of being exposed to the possibility of being attacked or harmed, either physically or emotionally.</a:t>
            </a:r>
          </a:p>
        </p:txBody>
      </p:sp>
    </p:spTree>
    <p:extLst>
      <p:ext uri="{BB962C8B-B14F-4D97-AF65-F5344CB8AC3E}">
        <p14:creationId xmlns:p14="http://schemas.microsoft.com/office/powerpoint/2010/main" val="58934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RESILIENCE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capacity to recover quickly from difficulties</a:t>
            </a:r>
            <a:r>
              <a:rPr lang="en-US"/>
              <a:t>; </a:t>
            </a:r>
            <a:endParaRPr lang="en-US" smtClean="0"/>
          </a:p>
          <a:p>
            <a:r>
              <a:rPr lang="en-US" smtClean="0"/>
              <a:t>toughness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425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situation involving exposure to danger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"</a:t>
            </a:r>
            <a:r>
              <a:rPr lang="en-US" dirty="0"/>
              <a:t>do not use the stove inside a tent because of the risk of </a:t>
            </a:r>
            <a:r>
              <a:rPr lang="en-US" dirty="0" smtClean="0"/>
              <a:t>fire </a:t>
            </a:r>
            <a:r>
              <a:rPr lang="en-US" dirty="0"/>
              <a:t>to </a:t>
            </a:r>
            <a:r>
              <a:rPr lang="en-US" dirty="0" smtClean="0"/>
              <a:t>danger”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5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42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135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DISASTER</vt:lpstr>
      <vt:lpstr>HAZARD</vt:lpstr>
      <vt:lpstr>VULNERABILITY</vt:lpstr>
      <vt:lpstr>RESILIENCE </vt:lpstr>
      <vt:lpstr>RISK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</dc:title>
  <dc:creator>dell laptop</dc:creator>
  <cp:lastModifiedBy>dell laptop</cp:lastModifiedBy>
  <cp:revision>3</cp:revision>
  <dcterms:created xsi:type="dcterms:W3CDTF">2019-01-12T13:30:02Z</dcterms:created>
  <dcterms:modified xsi:type="dcterms:W3CDTF">2019-01-12T13:44:49Z</dcterms:modified>
</cp:coreProperties>
</file>