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9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9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68C9-A634-4E50-92B8-6626455A8B5F}" type="datetimeFigureOut">
              <a:rPr lang="en-US" smtClean="0"/>
              <a:t>03-Oct-16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5FD7-DA40-4EDC-ACB6-26B8B4B9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Dismissal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Dismissal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Meaning:- the act of ordering or allowing someone to leave.</a:t>
            </a:r>
          </a:p>
          <a:p>
            <a:r>
              <a:rPr lang="en-US" b="1" dirty="0"/>
              <a:t>Dismissal</a:t>
            </a:r>
            <a:r>
              <a:rPr lang="en-US" dirty="0"/>
              <a:t> refers to the act of terminating the employment of an employee by the employer in an </a:t>
            </a:r>
            <a:r>
              <a:rPr lang="en-US" dirty="0" smtClean="0"/>
              <a:t>organization.</a:t>
            </a:r>
          </a:p>
          <a:p>
            <a:r>
              <a:rPr lang="en-US" dirty="0"/>
              <a:t>Dismissal is termination of service of an employee as </a:t>
            </a:r>
            <a:r>
              <a:rPr lang="en-US" dirty="0" smtClean="0"/>
              <a:t>a punishment. </a:t>
            </a:r>
            <a:r>
              <a:rPr lang="en-US" dirty="0"/>
              <a:t>This may occur either on account of unsatisfactory performance or misconduct.</a:t>
            </a:r>
          </a:p>
        </p:txBody>
      </p:sp>
    </p:spTree>
    <p:extLst>
      <p:ext uri="{BB962C8B-B14F-4D97-AF65-F5344CB8AC3E}">
        <p14:creationId xmlns:p14="http://schemas.microsoft.com/office/powerpoint/2010/main" val="250749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failure on the part of employee to perform up to the expectations or specified standard is considered as unsatisfactory performance. </a:t>
            </a:r>
            <a:r>
              <a:rPr lang="en-US" dirty="0" smtClean="0"/>
              <a:t>Willful </a:t>
            </a:r>
            <a:r>
              <a:rPr lang="en-US" dirty="0"/>
              <a:t>violation of rules and regulation by the employee is treated as misconduct. </a:t>
            </a:r>
          </a:p>
        </p:txBody>
      </p:sp>
    </p:spTree>
    <p:extLst>
      <p:ext uri="{BB962C8B-B14F-4D97-AF65-F5344CB8AC3E}">
        <p14:creationId xmlns:p14="http://schemas.microsoft.com/office/powerpoint/2010/main" val="265985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Dismissal is a drastic step seriously </a:t>
            </a:r>
            <a:r>
              <a:rPr lang="en-US" dirty="0" smtClean="0"/>
              <a:t>affecting the earnings </a:t>
            </a:r>
            <a:r>
              <a:rPr lang="en-US" dirty="0"/>
              <a:t>and image of the employee</a:t>
            </a:r>
            <a:r>
              <a:rPr lang="en-US" dirty="0" smtClean="0"/>
              <a:t>.</a:t>
            </a:r>
          </a:p>
          <a:p>
            <a:r>
              <a:rPr lang="en-US" dirty="0"/>
              <a:t>Therefore, dismissal as a measure should be resorted to with great care and caution.</a:t>
            </a:r>
          </a:p>
        </p:txBody>
      </p:sp>
    </p:spTree>
    <p:extLst>
      <p:ext uri="{BB962C8B-B14F-4D97-AF65-F5344CB8AC3E}">
        <p14:creationId xmlns:p14="http://schemas.microsoft.com/office/powerpoint/2010/main" val="208366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Before an employee is dismissed, he must be served advance notice to explain his position. The reasons for dismissal must be clearly made known to the employee.</a:t>
            </a:r>
          </a:p>
        </p:txBody>
      </p:sp>
    </p:spTree>
    <p:extLst>
      <p:ext uri="{BB962C8B-B14F-4D97-AF65-F5344CB8AC3E}">
        <p14:creationId xmlns:p14="http://schemas.microsoft.com/office/powerpoint/2010/main" val="384600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or general rules of dismissal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</a:t>
            </a:r>
            <a:r>
              <a:rPr lang="en-US" dirty="0"/>
              <a:t> You must carry out a full </a:t>
            </a:r>
            <a:r>
              <a:rPr lang="en-US" dirty="0" smtClean="0"/>
              <a:t>investigation.</a:t>
            </a:r>
          </a:p>
          <a:p>
            <a:r>
              <a:rPr lang="en-US" dirty="0" smtClean="0"/>
              <a:t>2. </a:t>
            </a:r>
            <a:r>
              <a:rPr lang="en-US" dirty="0"/>
              <a:t>The employee should be informed about the exact nature of the </a:t>
            </a:r>
            <a:r>
              <a:rPr lang="en-US" dirty="0" smtClean="0"/>
              <a:t>allegations.</a:t>
            </a:r>
          </a:p>
          <a:p>
            <a:r>
              <a:rPr lang="en-US" dirty="0" smtClean="0"/>
              <a:t>3. </a:t>
            </a:r>
            <a:r>
              <a:rPr lang="en-US" dirty="0"/>
              <a:t>The employee should be given an opportunity to be heard.</a:t>
            </a:r>
          </a:p>
          <a:p>
            <a:r>
              <a:rPr lang="en-US" dirty="0" smtClean="0"/>
              <a:t>4. </a:t>
            </a:r>
            <a:r>
              <a:rPr lang="en-US" dirty="0"/>
              <a:t>The employee should be given the option of having a support person or lawyer present when the hearing takes place.</a:t>
            </a:r>
          </a:p>
          <a:p>
            <a:r>
              <a:rPr lang="en-US" dirty="0" smtClean="0"/>
              <a:t>5. </a:t>
            </a:r>
            <a:r>
              <a:rPr lang="en-US" dirty="0"/>
              <a:t> the employee must be warned and asked to stop the misconduct or improve the poor performance. 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/>
              <a:t>first </a:t>
            </a:r>
            <a:r>
              <a:rPr lang="en-US" dirty="0" smtClean="0"/>
              <a:t>give </a:t>
            </a:r>
            <a:r>
              <a:rPr lang="en-US" dirty="0"/>
              <a:t>an oral warning, then a formal written warning, then a final written warning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197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120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Dismissal </vt:lpstr>
      <vt:lpstr>Dismissal</vt:lpstr>
      <vt:lpstr>PowerPoint Presentation</vt:lpstr>
      <vt:lpstr>PowerPoint Presentation</vt:lpstr>
      <vt:lpstr>PowerPoint Presentation</vt:lpstr>
      <vt:lpstr>Steps or general rules of dismissal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Dismissal</dc:title>
  <dc:creator>dell laptop</dc:creator>
  <cp:lastModifiedBy>dell laptop</cp:lastModifiedBy>
  <cp:revision>5</cp:revision>
  <dcterms:created xsi:type="dcterms:W3CDTF">2016-10-03T15:14:34Z</dcterms:created>
  <dcterms:modified xsi:type="dcterms:W3CDTF">2016-10-03T15:59:59Z</dcterms:modified>
</cp:coreProperties>
</file>