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5248275" cy="3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00" y="215025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729768"/>
            <a:ext cx="9144000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557682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4424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91" y="152400"/>
            <a:ext cx="4396087" cy="64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137066" cy="40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0693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555541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Tyagi</dc:creator>
  <cp:lastModifiedBy>dell laptop</cp:lastModifiedBy>
  <cp:revision>1</cp:revision>
  <dcterms:created xsi:type="dcterms:W3CDTF">2006-08-16T00:00:00Z</dcterms:created>
  <dcterms:modified xsi:type="dcterms:W3CDTF">2019-01-12T14:22:50Z</dcterms:modified>
</cp:coreProperties>
</file>