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0CF-338D-4D8B-9378-C8ABAAA3980E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948-4E1A-4F26-B88A-7AA04B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6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0CF-338D-4D8B-9378-C8ABAAA3980E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948-4E1A-4F26-B88A-7AA04B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9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0CF-338D-4D8B-9378-C8ABAAA3980E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948-4E1A-4F26-B88A-7AA04B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0CF-338D-4D8B-9378-C8ABAAA3980E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948-4E1A-4F26-B88A-7AA04B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7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0CF-338D-4D8B-9378-C8ABAAA3980E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948-4E1A-4F26-B88A-7AA04B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0CF-338D-4D8B-9378-C8ABAAA3980E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948-4E1A-4F26-B88A-7AA04B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4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0CF-338D-4D8B-9378-C8ABAAA3980E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948-4E1A-4F26-B88A-7AA04B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4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0CF-338D-4D8B-9378-C8ABAAA3980E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948-4E1A-4F26-B88A-7AA04B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4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0CF-338D-4D8B-9378-C8ABAAA3980E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948-4E1A-4F26-B88A-7AA04B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0CF-338D-4D8B-9378-C8ABAAA3980E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948-4E1A-4F26-B88A-7AA04B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9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0CF-338D-4D8B-9378-C8ABAAA3980E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948-4E1A-4F26-B88A-7AA04B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9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C0CF-338D-4D8B-9378-C8ABAAA3980E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CA948-4E1A-4F26-B88A-7AA04B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1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how.com/Be-Hygieni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How to Be Hygienic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16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381000"/>
            <a:ext cx="1465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Shower daily.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" y="914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Choose a daily face cleanser.</a:t>
            </a:r>
            <a:r>
              <a:rPr lang="en-US" dirty="0"/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147865" y="1752600"/>
            <a:ext cx="4500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Brush your teeth every morning and evening.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6189" y="2362200"/>
            <a:ext cx="1812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Wear deodorant.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6189" y="3059668"/>
            <a:ext cx="3898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Wash your clothes after wearing them.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6189" y="3613666"/>
            <a:ext cx="3181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Trim your hair every 4-8 weeks.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7996" y="4191000"/>
            <a:ext cx="4248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Clip your fingernails and toenails regularly.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5705" y="4800600"/>
            <a:ext cx="3882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Wash your hands with soap and water.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37996" y="5410200"/>
            <a:ext cx="4190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Clean the surfaces in your home regularly.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65705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Cover your nose and mouth when you cough or sneeze.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267200" y="3142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Don't share razors, towels, or makeup with other people.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648200" y="259800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Keep up with doctor's visits.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12095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66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How to Be Hygienic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Hygienic </dc:title>
  <dc:creator>dell laptop</dc:creator>
  <cp:lastModifiedBy>dell laptop</cp:lastModifiedBy>
  <cp:revision>1</cp:revision>
  <dcterms:created xsi:type="dcterms:W3CDTF">2016-08-14T09:48:36Z</dcterms:created>
  <dcterms:modified xsi:type="dcterms:W3CDTF">2016-08-14T09:51:27Z</dcterms:modified>
</cp:coreProperties>
</file>