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30-Aug-16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30-Aug-16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30-Aug-16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30-Aug-16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30-Aug-16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30-Aug-16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30-Aug-16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JOB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5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470025"/>
          </a:xfrm>
        </p:spPr>
        <p:txBody>
          <a:bodyPr/>
          <a:lstStyle/>
          <a:p>
            <a:r>
              <a:rPr lang="en-US" b="1" dirty="0"/>
              <a:t>Job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8382000" cy="4572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 is a process to identify and determine in detail the particular </a:t>
            </a:r>
            <a:r>
              <a:rPr lang="en-US" b="1" dirty="0">
                <a:solidFill>
                  <a:schemeClr val="tx1"/>
                </a:solidFill>
              </a:rPr>
              <a:t>job</a:t>
            </a:r>
            <a:r>
              <a:rPr lang="en-US" dirty="0">
                <a:solidFill>
                  <a:schemeClr val="tx1"/>
                </a:solidFill>
              </a:rPr>
              <a:t> duties and requirements and the relative importance of these duties for a given </a:t>
            </a:r>
            <a:r>
              <a:rPr lang="en-US" b="1" dirty="0">
                <a:solidFill>
                  <a:schemeClr val="tx1"/>
                </a:solidFill>
              </a:rPr>
              <a:t>job</a:t>
            </a:r>
            <a:r>
              <a:rPr lang="en-US" dirty="0">
                <a:solidFill>
                  <a:schemeClr val="tx1"/>
                </a:solidFill>
              </a:rPr>
              <a:t>. </a:t>
            </a:r>
            <a:r>
              <a:rPr lang="en-US" b="1" dirty="0">
                <a:solidFill>
                  <a:schemeClr val="tx1"/>
                </a:solidFill>
              </a:rPr>
              <a:t>Job Analysis</a:t>
            </a:r>
            <a:r>
              <a:rPr lang="en-US" dirty="0">
                <a:solidFill>
                  <a:schemeClr val="tx1"/>
                </a:solidFill>
              </a:rPr>
              <a:t> is a process where </a:t>
            </a:r>
            <a:r>
              <a:rPr lang="en-US" dirty="0" smtClean="0">
                <a:solidFill>
                  <a:schemeClr val="tx1"/>
                </a:solidFill>
              </a:rPr>
              <a:t>judgments </a:t>
            </a:r>
            <a:r>
              <a:rPr lang="en-US" dirty="0">
                <a:solidFill>
                  <a:schemeClr val="tx1"/>
                </a:solidFill>
              </a:rPr>
              <a:t>are made about data collected on a </a:t>
            </a:r>
            <a:r>
              <a:rPr lang="en-US" b="1" dirty="0">
                <a:solidFill>
                  <a:schemeClr val="tx1"/>
                </a:solidFill>
              </a:rPr>
              <a:t>job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258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ll laptop\Desktop\job-analysis-23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9676"/>
            <a:ext cx="8382000" cy="6293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184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ll laptop\Desktop\hrm-job-analysis-12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513"/>
            <a:ext cx="8382000" cy="6293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602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ll laptop\Desktop\Job analysi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99" y="1447800"/>
            <a:ext cx="8858250" cy="354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669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ell laptop\Desktop\job-analysis-250x25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447800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dell laptop\Desktop\purpose-of-job-analysi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52400"/>
            <a:ext cx="2295525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583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</Words>
  <Application>Microsoft Office PowerPoint</Application>
  <PresentationFormat>On-screen Show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JOB ANALYSIS</vt:lpstr>
      <vt:lpstr>Job Analysis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Analysis</dc:title>
  <dc:creator>Gaurav Tyagi</dc:creator>
  <cp:lastModifiedBy>dell laptop</cp:lastModifiedBy>
  <cp:revision>5</cp:revision>
  <dcterms:created xsi:type="dcterms:W3CDTF">2006-08-16T00:00:00Z</dcterms:created>
  <dcterms:modified xsi:type="dcterms:W3CDTF">2016-08-30T04:06:34Z</dcterms:modified>
</cp:coreProperties>
</file>