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76" d="100"/>
          <a:sy n="76" d="100"/>
        </p:scale>
        <p:origin x="-11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C3530-4C4E-470D-B5BA-FEA66ED8D97B}" type="datetimeFigureOut">
              <a:rPr lang="en-IN" smtClean="0"/>
              <a:t>29-09-2016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BEA05C7-5E3E-4B68-99C9-83720AAA41D3}" type="slidenum">
              <a:rPr lang="en-IN" smtClean="0"/>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C3530-4C4E-470D-B5BA-FEA66ED8D97B}" type="datetimeFigureOut">
              <a:rPr lang="en-IN" smtClean="0"/>
              <a:t>29-09-2016</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A05C7-5E3E-4B68-99C9-83720AAA41D3}"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usinessdictionary.com/definition/employee.html" TargetMode="External"/><Relationship Id="rId2" Type="http://schemas.openxmlformats.org/officeDocument/2006/relationships/hyperlink" Target="http://www.businessdictionary.com/definition/process.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opportunity.html" TargetMode="External"/><Relationship Id="rId5" Type="http://schemas.openxmlformats.org/officeDocument/2006/relationships/hyperlink" Target="http://www.businessdictionary.com/definition/employment.html" TargetMode="External"/><Relationship Id="rId4" Type="http://schemas.openxmlformats.org/officeDocument/2006/relationships/hyperlink" Target="http://www.businessdictionary.com/definition/searching.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businessdictionary.com/definition/paid-for.html" TargetMode="External"/><Relationship Id="rId3" Type="http://schemas.openxmlformats.org/officeDocument/2006/relationships/hyperlink" Target="http://www.businessdictionary.com/definition/work.html" TargetMode="External"/><Relationship Id="rId7" Type="http://schemas.openxmlformats.org/officeDocument/2006/relationships/hyperlink" Target="http://www.businessdictionary.com/definition/amount.html" TargetMode="External"/><Relationship Id="rId2" Type="http://schemas.openxmlformats.org/officeDocument/2006/relationships/hyperlink" Target="http://www.businessdictionary.com/definition/company.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services.html" TargetMode="External"/><Relationship Id="rId5" Type="http://schemas.openxmlformats.org/officeDocument/2006/relationships/hyperlink" Target="http://www.businessdictionary.com/definition/job.html" TargetMode="External"/><Relationship Id="rId4" Type="http://schemas.openxmlformats.org/officeDocument/2006/relationships/hyperlink" Target="http://www.businessdictionary.com/definition/agency.html" TargetMode="External"/><Relationship Id="rId9" Type="http://schemas.openxmlformats.org/officeDocument/2006/relationships/hyperlink" Target="http://www.businessdictionary.com/definition/downsizing.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Outplacement</a:t>
            </a:r>
            <a:endParaRPr lang="en-IN" dirty="0"/>
          </a:p>
        </p:txBody>
      </p:sp>
      <p:sp>
        <p:nvSpPr>
          <p:cNvPr id="3" name="Subtitle 2"/>
          <p:cNvSpPr>
            <a:spLocks noGrp="1"/>
          </p:cNvSpPr>
          <p:nvPr>
            <p:ph type="subTitle" idx="1"/>
          </p:nvPr>
        </p:nvSpPr>
        <p:spPr/>
        <p:txBody>
          <a:bodyPr>
            <a:normAutofit/>
          </a:bodyPr>
          <a:lstStyle/>
          <a:p>
            <a:r>
              <a:rPr lang="en-IN" dirty="0"/>
              <a:t/>
            </a:r>
            <a:br>
              <a:rPr lang="en-IN" dirty="0"/>
            </a:br>
            <a:r>
              <a:rPr lang="en-IN" dirty="0"/>
              <a:t/>
            </a:r>
            <a:br>
              <a:rPr lang="en-IN" dirty="0"/>
            </a:b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a:t>
            </a:r>
            <a:r>
              <a:rPr lang="en-IN" u="sng" dirty="0" smtClean="0">
                <a:hlinkClick r:id="rId2"/>
              </a:rPr>
              <a:t>process</a:t>
            </a:r>
            <a:r>
              <a:rPr lang="en-IN" dirty="0" smtClean="0"/>
              <a:t> of a company assisting recently terminated </a:t>
            </a:r>
            <a:r>
              <a:rPr lang="en-IN" dirty="0" smtClean="0">
                <a:hlinkClick r:id="rId3"/>
              </a:rPr>
              <a:t>employees</a:t>
            </a:r>
            <a:r>
              <a:rPr lang="en-IN" dirty="0" smtClean="0"/>
              <a:t> with </a:t>
            </a:r>
            <a:r>
              <a:rPr lang="en-IN" dirty="0" smtClean="0">
                <a:hlinkClick r:id="rId4"/>
              </a:rPr>
              <a:t>searching</a:t>
            </a:r>
            <a:r>
              <a:rPr lang="en-IN" dirty="0" smtClean="0"/>
              <a:t> for other </a:t>
            </a:r>
            <a:r>
              <a:rPr lang="en-IN" dirty="0" smtClean="0">
                <a:hlinkClick r:id="rId5"/>
              </a:rPr>
              <a:t>employment</a:t>
            </a:r>
            <a:r>
              <a:rPr lang="en-IN" dirty="0" smtClean="0"/>
              <a:t> </a:t>
            </a:r>
            <a:r>
              <a:rPr lang="en-IN" dirty="0" smtClean="0">
                <a:hlinkClick r:id="rId6"/>
              </a:rPr>
              <a:t>opportunities</a:t>
            </a:r>
            <a:r>
              <a:rPr lang="en-IN" dirty="0" smtClean="0"/>
              <a:t>.</a:t>
            </a:r>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a:t>Some of these </a:t>
            </a:r>
            <a:r>
              <a:rPr lang="en-IN" dirty="0">
                <a:hlinkClick r:id="rId2"/>
              </a:rPr>
              <a:t>companies</a:t>
            </a:r>
            <a:r>
              <a:rPr lang="en-IN" dirty="0"/>
              <a:t> </a:t>
            </a:r>
            <a:r>
              <a:rPr lang="en-IN" dirty="0">
                <a:hlinkClick r:id="rId3"/>
              </a:rPr>
              <a:t>work</a:t>
            </a:r>
            <a:r>
              <a:rPr lang="en-IN" dirty="0"/>
              <a:t> with particular outplacement </a:t>
            </a:r>
            <a:r>
              <a:rPr lang="en-IN" dirty="0">
                <a:hlinkClick r:id="rId4"/>
              </a:rPr>
              <a:t>agencies</a:t>
            </a:r>
            <a:r>
              <a:rPr lang="en-IN" dirty="0"/>
              <a:t> that locate </a:t>
            </a:r>
            <a:r>
              <a:rPr lang="en-IN" dirty="0" smtClean="0"/>
              <a:t>new</a:t>
            </a:r>
            <a:r>
              <a:rPr lang="en-IN" dirty="0"/>
              <a:t> </a:t>
            </a:r>
            <a:r>
              <a:rPr lang="en-IN" dirty="0">
                <a:hlinkClick r:id="rId5"/>
              </a:rPr>
              <a:t>jobs</a:t>
            </a:r>
            <a:r>
              <a:rPr lang="en-IN" dirty="0"/>
              <a:t> for the </a:t>
            </a:r>
            <a:r>
              <a:rPr lang="en-IN" dirty="0" smtClean="0"/>
              <a:t>recently terminated</a:t>
            </a:r>
            <a:r>
              <a:rPr lang="en-IN" dirty="0"/>
              <a:t> employees. Outplacement </a:t>
            </a:r>
            <a:r>
              <a:rPr lang="en-IN" dirty="0">
                <a:hlinkClick r:id="rId6"/>
              </a:rPr>
              <a:t>services</a:t>
            </a:r>
            <a:r>
              <a:rPr lang="en-IN" dirty="0"/>
              <a:t> are typically only provided for a certain </a:t>
            </a:r>
            <a:r>
              <a:rPr lang="en-IN" dirty="0">
                <a:hlinkClick r:id="rId7"/>
              </a:rPr>
              <a:t>amount</a:t>
            </a:r>
            <a:r>
              <a:rPr lang="en-IN" dirty="0"/>
              <a:t> of </a:t>
            </a:r>
            <a:r>
              <a:rPr lang="en-IN" dirty="0" smtClean="0"/>
              <a:t>time. Outplacement </a:t>
            </a:r>
            <a:r>
              <a:rPr lang="en-IN" dirty="0"/>
              <a:t>services are </a:t>
            </a:r>
            <a:r>
              <a:rPr lang="en-IN" dirty="0">
                <a:hlinkClick r:id="rId8"/>
              </a:rPr>
              <a:t>paid for</a:t>
            </a:r>
            <a:r>
              <a:rPr lang="en-IN" dirty="0"/>
              <a:t> </a:t>
            </a:r>
            <a:r>
              <a:rPr lang="en-IN" dirty="0" smtClean="0"/>
              <a:t>by the</a:t>
            </a:r>
            <a:r>
              <a:rPr lang="en-IN" dirty="0"/>
              <a:t> </a:t>
            </a:r>
            <a:r>
              <a:rPr lang="en-IN" dirty="0">
                <a:hlinkClick r:id="rId9"/>
              </a:rPr>
              <a:t>downsizing</a:t>
            </a:r>
            <a:r>
              <a:rPr lang="en-IN" dirty="0"/>
              <a:t> company</a:t>
            </a:r>
            <a:r>
              <a:rPr lang="en-IN" dirty="0" smtClean="0"/>
              <a:t>.</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The outplacement is not about the recruitment of the new employees, but it is about downsizing the organization.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outplacement is a delicate HR process. The organization makes a decision about decreasing the personnel expenses and the number of employees.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The </a:t>
            </a:r>
            <a:r>
              <a:rPr lang="en-IN" b="1" dirty="0" smtClean="0"/>
              <a:t>outplacement </a:t>
            </a:r>
            <a:r>
              <a:rPr lang="en-IN" b="1" dirty="0"/>
              <a:t>process</a:t>
            </a:r>
            <a:r>
              <a:rPr lang="en-IN" dirty="0"/>
              <a:t> </a:t>
            </a:r>
            <a:r>
              <a:rPr lang="en-IN" dirty="0" smtClean="0"/>
              <a:t>covers </a:t>
            </a:r>
            <a:r>
              <a:rPr lang="en-IN" dirty="0"/>
              <a:t>the communication and negotiations with affected employees.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a:t>The outplacement consultant provides additional services to find a new job opportunity for the downsized employees. The outplacement has three main steps. In the first step, the organization has to decide about the new targets (employees to be outplaced, costs to be decreased). In the second step, the organization chooses the employees to be outplaced. In the third step, it invites the outplacement consultant and announces the downsizing to employees.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857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134</Words>
  <Application>Microsoft Office PowerPoint</Application>
  <PresentationFormat>On-screen Show (4:3)</PresentationFormat>
  <Paragraphs>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Outplacement</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Outplacement</dc:title>
  <dc:creator>Hp</dc:creator>
  <cp:lastModifiedBy>dell laptop</cp:lastModifiedBy>
  <cp:revision>4</cp:revision>
  <dcterms:created xsi:type="dcterms:W3CDTF">2016-08-30T17:41:14Z</dcterms:created>
  <dcterms:modified xsi:type="dcterms:W3CDTF">2016-09-29T15:53:47Z</dcterms:modified>
</cp:coreProperties>
</file>