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E4A4-6987-4501-9C37-A60AF6E48972}" type="datetimeFigureOut">
              <a:rPr lang="en-US" smtClean="0"/>
              <a:t>09-Nov-16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B8D1-053D-489E-8C9C-403E6E3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45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E4A4-6987-4501-9C37-A60AF6E48972}" type="datetimeFigureOut">
              <a:rPr lang="en-US" smtClean="0"/>
              <a:t>09-Nov-16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B8D1-053D-489E-8C9C-403E6E3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87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E4A4-6987-4501-9C37-A60AF6E48972}" type="datetimeFigureOut">
              <a:rPr lang="en-US" smtClean="0"/>
              <a:t>09-Nov-16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B8D1-053D-489E-8C9C-403E6E3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1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E4A4-6987-4501-9C37-A60AF6E48972}" type="datetimeFigureOut">
              <a:rPr lang="en-US" smtClean="0"/>
              <a:t>09-Nov-16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B8D1-053D-489E-8C9C-403E6E3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10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E4A4-6987-4501-9C37-A60AF6E48972}" type="datetimeFigureOut">
              <a:rPr lang="en-US" smtClean="0"/>
              <a:t>09-Nov-16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B8D1-053D-489E-8C9C-403E6E3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49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E4A4-6987-4501-9C37-A60AF6E48972}" type="datetimeFigureOut">
              <a:rPr lang="en-US" smtClean="0"/>
              <a:t>09-Nov-16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B8D1-053D-489E-8C9C-403E6E3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6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E4A4-6987-4501-9C37-A60AF6E48972}" type="datetimeFigureOut">
              <a:rPr lang="en-US" smtClean="0"/>
              <a:t>09-Nov-16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B8D1-053D-489E-8C9C-403E6E3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92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E4A4-6987-4501-9C37-A60AF6E48972}" type="datetimeFigureOut">
              <a:rPr lang="en-US" smtClean="0"/>
              <a:t>09-Nov-16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B8D1-053D-489E-8C9C-403E6E3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9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E4A4-6987-4501-9C37-A60AF6E48972}" type="datetimeFigureOut">
              <a:rPr lang="en-US" smtClean="0"/>
              <a:t>09-Nov-16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B8D1-053D-489E-8C9C-403E6E3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78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E4A4-6987-4501-9C37-A60AF6E48972}" type="datetimeFigureOut">
              <a:rPr lang="en-US" smtClean="0"/>
              <a:t>09-Nov-16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B8D1-053D-489E-8C9C-403E6E3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21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E4A4-6987-4501-9C37-A60AF6E48972}" type="datetimeFigureOut">
              <a:rPr lang="en-US" smtClean="0"/>
              <a:t>09-Nov-16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B8D1-053D-489E-8C9C-403E6E3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74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EE4A4-6987-4501-9C37-A60AF6E48972}" type="datetimeFigureOut">
              <a:rPr lang="en-US" smtClean="0"/>
              <a:t>09-Nov-16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FB8D1-053D-489E-8C9C-403E6E3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98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</a:t>
            </a:r>
            <a:r>
              <a:rPr lang="en-US" b="1" dirty="0" smtClean="0"/>
              <a:t>erformance </a:t>
            </a:r>
            <a:r>
              <a:rPr lang="en-US" b="1" dirty="0"/>
              <a:t>A</a:t>
            </a:r>
            <a:r>
              <a:rPr lang="en-US" b="1" dirty="0" smtClean="0"/>
              <a:t>ppraisal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 </a:t>
            </a:r>
            <a:r>
              <a:rPr lang="en-US" sz="2800" b="1" dirty="0"/>
              <a:t>performance appraisal</a:t>
            </a:r>
            <a:r>
              <a:rPr lang="en-US" sz="2800" dirty="0"/>
              <a:t> (PA), also referred to </a:t>
            </a:r>
            <a:r>
              <a:rPr lang="en-US" sz="2800" dirty="0" smtClean="0"/>
              <a:t>as a</a:t>
            </a:r>
            <a:r>
              <a:rPr lang="en-US" sz="2800" dirty="0"/>
              <a:t> </a:t>
            </a:r>
            <a:r>
              <a:rPr lang="en-US" sz="2800" b="1" dirty="0"/>
              <a:t>performance</a:t>
            </a:r>
            <a:r>
              <a:rPr lang="en-US" sz="2800" dirty="0"/>
              <a:t> review, </a:t>
            </a:r>
            <a:r>
              <a:rPr lang="en-US" sz="2800" b="1" dirty="0"/>
              <a:t>performance</a:t>
            </a:r>
            <a:r>
              <a:rPr lang="en-US" sz="2800" dirty="0"/>
              <a:t> evaluation, (career) development discussion, or employee </a:t>
            </a:r>
            <a:r>
              <a:rPr lang="en-US" sz="2800" b="1" dirty="0"/>
              <a:t>appraisal</a:t>
            </a:r>
            <a:r>
              <a:rPr lang="en-US" sz="2800" dirty="0"/>
              <a:t> is a method by which the job </a:t>
            </a:r>
            <a:r>
              <a:rPr lang="en-US" sz="2800" b="1" dirty="0"/>
              <a:t>performance</a:t>
            </a:r>
            <a:r>
              <a:rPr lang="en-US" sz="2800" dirty="0"/>
              <a:t> of an employee is documented and evaluated.</a:t>
            </a:r>
          </a:p>
        </p:txBody>
      </p:sp>
    </p:spTree>
    <p:extLst>
      <p:ext uri="{BB962C8B-B14F-4D97-AF65-F5344CB8AC3E}">
        <p14:creationId xmlns:p14="http://schemas.microsoft.com/office/powerpoint/2010/main" val="3333459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Objectives of Performance Appraisal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To maintain records in order to determine compensation packages, wage structure, salaries raises, etc.</a:t>
            </a:r>
          </a:p>
          <a:p>
            <a:r>
              <a:rPr lang="en-US" dirty="0"/>
              <a:t>To identify the strengths and weaknesses of employees to place right men on right job.</a:t>
            </a:r>
          </a:p>
          <a:p>
            <a:r>
              <a:rPr lang="en-US" dirty="0"/>
              <a:t>To maintain and assess the potential present in a person for further growth and development.</a:t>
            </a:r>
          </a:p>
          <a:p>
            <a:r>
              <a:rPr lang="en-US" dirty="0" smtClean="0"/>
              <a:t>To </a:t>
            </a:r>
            <a:r>
              <a:rPr lang="en-US" dirty="0"/>
              <a:t>provide a feedback to employees regarding their performance and related status.</a:t>
            </a:r>
          </a:p>
          <a:p>
            <a:r>
              <a:rPr lang="en-US" dirty="0"/>
              <a:t>It serves as a basis for influencing working habits of the employees.</a:t>
            </a:r>
          </a:p>
          <a:p>
            <a:r>
              <a:rPr lang="en-US" dirty="0"/>
              <a:t>To review and retain </a:t>
            </a:r>
            <a:r>
              <a:rPr lang="en-US" dirty="0" smtClean="0"/>
              <a:t>training </a:t>
            </a:r>
            <a:r>
              <a:rPr lang="en-US" dirty="0" err="1"/>
              <a:t>programmes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560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Advantages of Performance Appraisal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Promotion:</a:t>
            </a:r>
            <a:r>
              <a:rPr lang="en-US" dirty="0"/>
              <a:t> Performance Appraisal helps the supervisors to chalk out the promotion </a:t>
            </a:r>
            <a:r>
              <a:rPr lang="en-US" dirty="0" err="1"/>
              <a:t>programmes</a:t>
            </a:r>
            <a:r>
              <a:rPr lang="en-US" dirty="0"/>
              <a:t> for efficient employees. In this regards, inefficient workers can be dismissed or demoted in case.</a:t>
            </a:r>
          </a:p>
        </p:txBody>
      </p:sp>
    </p:spTree>
    <p:extLst>
      <p:ext uri="{BB962C8B-B14F-4D97-AF65-F5344CB8AC3E}">
        <p14:creationId xmlns:p14="http://schemas.microsoft.com/office/powerpoint/2010/main" val="2929706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Compensation</a:t>
            </a:r>
          </a:p>
          <a:p>
            <a:r>
              <a:rPr lang="en-US" b="1" dirty="0" smtClean="0"/>
              <a:t>Employees Development</a:t>
            </a:r>
          </a:p>
          <a:p>
            <a:r>
              <a:rPr lang="en-US" b="1" dirty="0" smtClean="0"/>
              <a:t>Selection Validation</a:t>
            </a:r>
          </a:p>
          <a:p>
            <a:r>
              <a:rPr lang="en-US" b="1" dirty="0" smtClean="0"/>
              <a:t>Communication</a:t>
            </a:r>
            <a:endParaRPr lang="en-US" dirty="0"/>
          </a:p>
          <a:p>
            <a:r>
              <a:rPr lang="en-US" b="1" dirty="0" smtClean="0"/>
              <a:t>Motivation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2654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99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Performance Appraisal</vt:lpstr>
      <vt:lpstr> Objectives of Performance Appraisal</vt:lpstr>
      <vt:lpstr>Advantages of Performance Appraisal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Appraisal</dc:title>
  <dc:creator>dell laptop</dc:creator>
  <cp:lastModifiedBy>dell laptop</cp:lastModifiedBy>
  <cp:revision>3</cp:revision>
  <dcterms:created xsi:type="dcterms:W3CDTF">2016-11-08T14:49:28Z</dcterms:created>
  <dcterms:modified xsi:type="dcterms:W3CDTF">2016-11-09T03:43:23Z</dcterms:modified>
</cp:coreProperties>
</file>