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5D3AFE-6250-4BF2-BD1F-DD93477E3E39}" type="datetimeFigureOut">
              <a:rPr lang="en-US" smtClean="0"/>
              <a:t>05-Sep-16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308373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D3AFE-6250-4BF2-BD1F-DD93477E3E39}" type="datetimeFigureOut">
              <a:rPr lang="en-US" smtClean="0"/>
              <a:t>05-Sep-16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63615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D3AFE-6250-4BF2-BD1F-DD93477E3E39}" type="datetimeFigureOut">
              <a:rPr lang="en-US" smtClean="0"/>
              <a:t>05-Sep-16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233917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D3AFE-6250-4BF2-BD1F-DD93477E3E39}" type="datetimeFigureOut">
              <a:rPr lang="en-US" smtClean="0"/>
              <a:t>05-Sep-16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2455276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5D3AFE-6250-4BF2-BD1F-DD93477E3E39}" type="datetimeFigureOut">
              <a:rPr lang="en-US" smtClean="0"/>
              <a:t>05-Sep-16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239574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5D3AFE-6250-4BF2-BD1F-DD93477E3E39}" type="datetimeFigureOut">
              <a:rPr lang="en-US" smtClean="0"/>
              <a:t>05-Sep-16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213541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5D3AFE-6250-4BF2-BD1F-DD93477E3E39}" type="datetimeFigureOut">
              <a:rPr lang="en-US" smtClean="0"/>
              <a:t>05-Sep-16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150849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5D3AFE-6250-4BF2-BD1F-DD93477E3E39}" type="datetimeFigureOut">
              <a:rPr lang="en-US" smtClean="0"/>
              <a:t>05-Sep-16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238663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D3AFE-6250-4BF2-BD1F-DD93477E3E39}" type="datetimeFigureOut">
              <a:rPr lang="en-US" smtClean="0"/>
              <a:t>05-Sep-16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1864723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D3AFE-6250-4BF2-BD1F-DD93477E3E39}" type="datetimeFigureOut">
              <a:rPr lang="en-US" smtClean="0"/>
              <a:t>05-Sep-16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212224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D3AFE-6250-4BF2-BD1F-DD93477E3E39}" type="datetimeFigureOut">
              <a:rPr lang="en-US" smtClean="0"/>
              <a:t>05-Sep-16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AA1F1-1C54-48AC-9C6F-FC43B515C894}" type="slidenum">
              <a:rPr lang="en-US" smtClean="0"/>
              <a:t>‹#›</a:t>
            </a:fld>
            <a:endParaRPr lang="en-US"/>
          </a:p>
        </p:txBody>
      </p:sp>
    </p:spTree>
    <p:extLst>
      <p:ext uri="{BB962C8B-B14F-4D97-AF65-F5344CB8AC3E}">
        <p14:creationId xmlns:p14="http://schemas.microsoft.com/office/powerpoint/2010/main" val="224696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D3AFE-6250-4BF2-BD1F-DD93477E3E39}" type="datetimeFigureOut">
              <a:rPr lang="en-US" smtClean="0"/>
              <a:t>05-Sep-16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AA1F1-1C54-48AC-9C6F-FC43B515C894}" type="slidenum">
              <a:rPr lang="en-US" smtClean="0"/>
              <a:t>‹#›</a:t>
            </a:fld>
            <a:endParaRPr lang="en-US"/>
          </a:p>
        </p:txBody>
      </p:sp>
    </p:spTree>
    <p:extLst>
      <p:ext uri="{BB962C8B-B14F-4D97-AF65-F5344CB8AC3E}">
        <p14:creationId xmlns:p14="http://schemas.microsoft.com/office/powerpoint/2010/main" val="2902730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0"/>
            <a:ext cx="9067800" cy="6858000"/>
          </a:xfrm>
        </p:spPr>
        <p:txBody>
          <a:bodyPr>
            <a:normAutofit/>
          </a:bodyPr>
          <a:lstStyle/>
          <a:p>
            <a:r>
              <a:rPr lang="en-US" b="1" dirty="0"/>
              <a:t>Role analysis</a:t>
            </a:r>
            <a:r>
              <a:rPr lang="en-US" dirty="0"/>
              <a:t> (also known as job evaluation) is a systematic approach used to determine the relative value (</a:t>
            </a:r>
            <a:r>
              <a:rPr lang="en-US" dirty="0" smtClean="0"/>
              <a:t>or worth) </a:t>
            </a:r>
            <a:r>
              <a:rPr lang="en-US" dirty="0"/>
              <a:t>of </a:t>
            </a:r>
            <a:r>
              <a:rPr lang="en-US" b="1" dirty="0"/>
              <a:t>roles</a:t>
            </a:r>
            <a:r>
              <a:rPr lang="en-US" dirty="0"/>
              <a:t> within an </a:t>
            </a:r>
            <a:r>
              <a:rPr lang="en-US" dirty="0" smtClean="0"/>
              <a:t>organization </a:t>
            </a:r>
            <a:r>
              <a:rPr lang="en-US" dirty="0"/>
              <a:t>by measuring the demands and responsibilities of the </a:t>
            </a:r>
            <a:r>
              <a:rPr lang="en-US" b="1" dirty="0"/>
              <a:t>role</a:t>
            </a:r>
            <a:r>
              <a:rPr lang="en-US" dirty="0"/>
              <a:t> (but not the performance of the individual undertaking the </a:t>
            </a:r>
            <a:r>
              <a:rPr lang="en-US" b="1" dirty="0"/>
              <a:t>role</a:t>
            </a:r>
            <a:r>
              <a:rPr lang="en-US" dirty="0"/>
              <a:t>).</a:t>
            </a:r>
          </a:p>
        </p:txBody>
      </p:sp>
    </p:spTree>
    <p:extLst>
      <p:ext uri="{BB962C8B-B14F-4D97-AF65-F5344CB8AC3E}">
        <p14:creationId xmlns:p14="http://schemas.microsoft.com/office/powerpoint/2010/main" val="3829689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Grading or job classification method</a:t>
            </a:r>
            <a:endParaRPr lang="en-US" dirty="0"/>
          </a:p>
        </p:txBody>
      </p:sp>
      <p:sp>
        <p:nvSpPr>
          <p:cNvPr id="3" name="Content Placeholder 2"/>
          <p:cNvSpPr>
            <a:spLocks noGrp="1"/>
          </p:cNvSpPr>
          <p:nvPr>
            <p:ph idx="1"/>
          </p:nvPr>
        </p:nvSpPr>
        <p:spPr/>
        <p:txBody>
          <a:bodyPr/>
          <a:lstStyle/>
          <a:p>
            <a:r>
              <a:rPr lang="en-US" dirty="0" smtClean="0"/>
              <a:t>Job grades or classes having similar difficulty or requiring similar skills to perform them.</a:t>
            </a:r>
          </a:p>
          <a:p>
            <a:r>
              <a:rPr lang="en-US" dirty="0" smtClean="0"/>
              <a:t>The grades are determined from information gathered from the job analysis. </a:t>
            </a:r>
          </a:p>
          <a:p>
            <a:r>
              <a:rPr lang="en-US" dirty="0" smtClean="0"/>
              <a:t>Jobs are placed into a grade or class based on how well its characteristics fit in a grade. </a:t>
            </a:r>
            <a:endParaRPr lang="en-US" dirty="0"/>
          </a:p>
        </p:txBody>
      </p:sp>
    </p:spTree>
    <p:extLst>
      <p:ext uri="{BB962C8B-B14F-4D97-AF65-F5344CB8AC3E}">
        <p14:creationId xmlns:p14="http://schemas.microsoft.com/office/powerpoint/2010/main" val="212558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rating method</a:t>
            </a:r>
            <a:endParaRPr lang="en-US" dirty="0"/>
          </a:p>
        </p:txBody>
      </p:sp>
      <p:sp>
        <p:nvSpPr>
          <p:cNvPr id="3" name="Content Placeholder 2"/>
          <p:cNvSpPr>
            <a:spLocks noGrp="1"/>
          </p:cNvSpPr>
          <p:nvPr>
            <p:ph idx="1"/>
          </p:nvPr>
        </p:nvSpPr>
        <p:spPr/>
        <p:txBody>
          <a:bodyPr/>
          <a:lstStyle/>
          <a:p>
            <a:r>
              <a:rPr lang="en-US" dirty="0" smtClean="0"/>
              <a:t>Commonly used methods where jobs are broken down over identifiable factors such as skills, knowledge, training, responsibility, </a:t>
            </a:r>
            <a:r>
              <a:rPr lang="en-US" dirty="0" err="1" smtClean="0"/>
              <a:t>etc</a:t>
            </a:r>
            <a:r>
              <a:rPr lang="en-US" dirty="0" smtClean="0"/>
              <a:t> </a:t>
            </a:r>
          </a:p>
          <a:p>
            <a:r>
              <a:rPr lang="en-US" dirty="0" smtClean="0"/>
              <a:t>Points are </a:t>
            </a:r>
            <a:r>
              <a:rPr lang="en-US" dirty="0" err="1" smtClean="0"/>
              <a:t>alloted</a:t>
            </a:r>
            <a:r>
              <a:rPr lang="en-US" dirty="0" smtClean="0"/>
              <a:t> for each factor.</a:t>
            </a:r>
          </a:p>
          <a:p>
            <a:r>
              <a:rPr lang="en-US" dirty="0" smtClean="0"/>
              <a:t>Weights are given depending on the importance to perform the job.</a:t>
            </a:r>
          </a:p>
          <a:p>
            <a:r>
              <a:rPr lang="en-US" dirty="0" smtClean="0"/>
              <a:t>Jobs with similar points are placed in the same grade.</a:t>
            </a:r>
            <a:endParaRPr lang="en-US" dirty="0"/>
          </a:p>
        </p:txBody>
      </p:sp>
    </p:spTree>
    <p:extLst>
      <p:ext uri="{BB962C8B-B14F-4D97-AF65-F5344CB8AC3E}">
        <p14:creationId xmlns:p14="http://schemas.microsoft.com/office/powerpoint/2010/main" val="592272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comparison method</a:t>
            </a:r>
            <a:endParaRPr lang="en-US" dirty="0"/>
          </a:p>
        </p:txBody>
      </p:sp>
      <p:sp>
        <p:nvSpPr>
          <p:cNvPr id="3" name="Content Placeholder 2"/>
          <p:cNvSpPr>
            <a:spLocks noGrp="1"/>
          </p:cNvSpPr>
          <p:nvPr>
            <p:ph idx="1"/>
          </p:nvPr>
        </p:nvSpPr>
        <p:spPr/>
        <p:txBody>
          <a:bodyPr/>
          <a:lstStyle/>
          <a:p>
            <a:r>
              <a:rPr lang="en-US" dirty="0" smtClean="0"/>
              <a:t>This method combines both the ranking and points methods by rating jobs and comparing them.</a:t>
            </a:r>
          </a:p>
          <a:p>
            <a:r>
              <a:rPr lang="en-US" dirty="0" smtClean="0"/>
              <a:t>Used to evaluate professional and managerial positions. </a:t>
            </a:r>
            <a:endParaRPr lang="en-US" dirty="0"/>
          </a:p>
        </p:txBody>
      </p:sp>
    </p:spTree>
    <p:extLst>
      <p:ext uri="{BB962C8B-B14F-4D97-AF65-F5344CB8AC3E}">
        <p14:creationId xmlns:p14="http://schemas.microsoft.com/office/powerpoint/2010/main" val="1931597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Role analysis is designed to determine what behaviors are needed to carry out a particular role successfully, in a quick and effective way. </a:t>
            </a:r>
          </a:p>
        </p:txBody>
      </p:sp>
    </p:spTree>
    <p:extLst>
      <p:ext uri="{BB962C8B-B14F-4D97-AF65-F5344CB8AC3E}">
        <p14:creationId xmlns:p14="http://schemas.microsoft.com/office/powerpoint/2010/main" val="2226760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objectives of job 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a:t>Provide a standard procedure for determining the relative worth of each </a:t>
            </a:r>
            <a:r>
              <a:rPr lang="en-US" dirty="0" smtClean="0"/>
              <a:t>job</a:t>
            </a:r>
          </a:p>
          <a:p>
            <a:r>
              <a:rPr lang="en-US" dirty="0"/>
              <a:t>Determine equitable wage differentials between different jobs in the </a:t>
            </a:r>
            <a:r>
              <a:rPr lang="en-US" dirty="0" smtClean="0"/>
              <a:t>organization.</a:t>
            </a:r>
            <a:endParaRPr lang="en-US" dirty="0" smtClean="0"/>
          </a:p>
          <a:p>
            <a:r>
              <a:rPr lang="en-US" dirty="0"/>
              <a:t> Eliminate wage inequalities</a:t>
            </a:r>
            <a:r>
              <a:rPr lang="en-US" dirty="0" smtClean="0"/>
              <a:t>.</a:t>
            </a:r>
          </a:p>
          <a:p>
            <a:r>
              <a:rPr lang="en-US" dirty="0"/>
              <a:t>Form a basis for fixing incentives and different bonus plans</a:t>
            </a:r>
            <a:r>
              <a:rPr lang="en-US" dirty="0" smtClean="0"/>
              <a:t>.</a:t>
            </a:r>
          </a:p>
          <a:p>
            <a:r>
              <a:rPr lang="en-US" dirty="0"/>
              <a:t>Provide a benchmark for making career planning for the employees in the </a:t>
            </a:r>
            <a:r>
              <a:rPr lang="en-US" dirty="0" smtClean="0"/>
              <a:t>organization.</a:t>
            </a:r>
            <a:endParaRPr lang="en-US" dirty="0"/>
          </a:p>
        </p:txBody>
      </p:sp>
    </p:spTree>
    <p:extLst>
      <p:ext uri="{BB962C8B-B14F-4D97-AF65-F5344CB8AC3E}">
        <p14:creationId xmlns:p14="http://schemas.microsoft.com/office/powerpoint/2010/main" val="4217925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Job evaluations can be measured using</a:t>
            </a:r>
          </a:p>
          <a:p>
            <a:r>
              <a:rPr lang="en-US" dirty="0" smtClean="0"/>
              <a:t>Non-quantitative or quantitative methods.</a:t>
            </a:r>
          </a:p>
        </p:txBody>
      </p:sp>
    </p:spTree>
    <p:extLst>
      <p:ext uri="{BB962C8B-B14F-4D97-AF65-F5344CB8AC3E}">
        <p14:creationId xmlns:p14="http://schemas.microsoft.com/office/powerpoint/2010/main" val="2329374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Non-quantitative methods</a:t>
            </a:r>
            <a:endParaRPr lang="en-US" dirty="0"/>
          </a:p>
        </p:txBody>
      </p:sp>
      <p:sp>
        <p:nvSpPr>
          <p:cNvPr id="3" name="Content Placeholder 2"/>
          <p:cNvSpPr>
            <a:spLocks noGrp="1"/>
          </p:cNvSpPr>
          <p:nvPr>
            <p:ph idx="1"/>
          </p:nvPr>
        </p:nvSpPr>
        <p:spPr/>
        <p:txBody>
          <a:bodyPr/>
          <a:lstStyle/>
          <a:p>
            <a:r>
              <a:rPr lang="en-US" dirty="0" smtClean="0"/>
              <a:t>A job is compared as  a whole with other jobs within the organization.</a:t>
            </a:r>
          </a:p>
          <a:p>
            <a:endParaRPr lang="en-US" dirty="0"/>
          </a:p>
        </p:txBody>
      </p:sp>
    </p:spTree>
    <p:extLst>
      <p:ext uri="{BB962C8B-B14F-4D97-AF65-F5344CB8AC3E}">
        <p14:creationId xmlns:p14="http://schemas.microsoft.com/office/powerpoint/2010/main" val="1715622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methods</a:t>
            </a:r>
            <a:endParaRPr lang="en-US" dirty="0"/>
          </a:p>
        </p:txBody>
      </p:sp>
      <p:sp>
        <p:nvSpPr>
          <p:cNvPr id="3" name="Content Placeholder 2"/>
          <p:cNvSpPr>
            <a:spLocks noGrp="1"/>
          </p:cNvSpPr>
          <p:nvPr>
            <p:ph idx="1"/>
          </p:nvPr>
        </p:nvSpPr>
        <p:spPr/>
        <p:txBody>
          <a:bodyPr/>
          <a:lstStyle/>
          <a:p>
            <a:r>
              <a:rPr lang="en-US" dirty="0" smtClean="0"/>
              <a:t>Keys factors are selected and measured.</a:t>
            </a:r>
          </a:p>
          <a:p>
            <a:endParaRPr lang="en-US" dirty="0"/>
          </a:p>
        </p:txBody>
      </p:sp>
    </p:spTree>
    <p:extLst>
      <p:ext uri="{BB962C8B-B14F-4D97-AF65-F5344CB8AC3E}">
        <p14:creationId xmlns:p14="http://schemas.microsoft.com/office/powerpoint/2010/main" val="418168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quantitative methods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Ranking or job comparison</a:t>
            </a:r>
          </a:p>
          <a:p>
            <a:pPr marL="514350" indent="-514350">
              <a:buAutoNum type="arabicPeriod"/>
            </a:pPr>
            <a:r>
              <a:rPr lang="en-US" dirty="0" smtClean="0"/>
              <a:t>Grading or job classification</a:t>
            </a:r>
          </a:p>
        </p:txBody>
      </p:sp>
    </p:spTree>
    <p:extLst>
      <p:ext uri="{BB962C8B-B14F-4D97-AF65-F5344CB8AC3E}">
        <p14:creationId xmlns:p14="http://schemas.microsoft.com/office/powerpoint/2010/main" val="293940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methods</a:t>
            </a:r>
            <a:endParaRPr lang="en-US" dirty="0"/>
          </a:p>
        </p:txBody>
      </p:sp>
      <p:sp>
        <p:nvSpPr>
          <p:cNvPr id="3" name="Content Placeholder 2"/>
          <p:cNvSpPr>
            <a:spLocks noGrp="1"/>
          </p:cNvSpPr>
          <p:nvPr>
            <p:ph idx="1"/>
          </p:nvPr>
        </p:nvSpPr>
        <p:spPr/>
        <p:txBody>
          <a:bodyPr/>
          <a:lstStyle/>
          <a:p>
            <a:r>
              <a:rPr lang="en-US" dirty="0" smtClean="0"/>
              <a:t>1. Points Rating</a:t>
            </a:r>
          </a:p>
          <a:p>
            <a:r>
              <a:rPr lang="en-US" dirty="0" smtClean="0"/>
              <a:t>2. Factor comparison</a:t>
            </a:r>
            <a:endParaRPr lang="en-US" dirty="0"/>
          </a:p>
        </p:txBody>
      </p:sp>
    </p:spTree>
    <p:extLst>
      <p:ext uri="{BB962C8B-B14F-4D97-AF65-F5344CB8AC3E}">
        <p14:creationId xmlns:p14="http://schemas.microsoft.com/office/powerpoint/2010/main" val="2123974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 or job comparison method</a:t>
            </a:r>
            <a:endParaRPr lang="en-US" dirty="0"/>
          </a:p>
        </p:txBody>
      </p:sp>
      <p:sp>
        <p:nvSpPr>
          <p:cNvPr id="3" name="Content Placeholder 2"/>
          <p:cNvSpPr>
            <a:spLocks noGrp="1"/>
          </p:cNvSpPr>
          <p:nvPr>
            <p:ph idx="1"/>
          </p:nvPr>
        </p:nvSpPr>
        <p:spPr/>
        <p:txBody>
          <a:bodyPr/>
          <a:lstStyle/>
          <a:p>
            <a:r>
              <a:rPr lang="en-US" dirty="0" smtClean="0"/>
              <a:t>Simplest form of job evaluation</a:t>
            </a:r>
          </a:p>
          <a:p>
            <a:r>
              <a:rPr lang="en-US" dirty="0" smtClean="0"/>
              <a:t>Each job as a whole is compared with other jobs. The jobs are then ranked in order of importance from simplest to hardest or from highest to lowest.</a:t>
            </a:r>
          </a:p>
          <a:p>
            <a:r>
              <a:rPr lang="en-US" dirty="0" smtClean="0"/>
              <a:t>The order of the jobs is judged in terms of duties, responsibilities and demands of the job holder.</a:t>
            </a:r>
          </a:p>
        </p:txBody>
      </p:sp>
    </p:spTree>
    <p:extLst>
      <p:ext uri="{BB962C8B-B14F-4D97-AF65-F5344CB8AC3E}">
        <p14:creationId xmlns:p14="http://schemas.microsoft.com/office/powerpoint/2010/main" val="3561175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306</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Role analysis (also known as job evaluation) is a systematic approach used to determine the relative value (or worth) of roles within an organization by measuring the demands and responsibilities of the role (but not the performance of the individual undertaking the role).</vt:lpstr>
      <vt:lpstr>PowerPoint Presentation</vt:lpstr>
      <vt:lpstr>The objectives of job evaluation</vt:lpstr>
      <vt:lpstr>PowerPoint Presentation</vt:lpstr>
      <vt:lpstr>Non-quantitative methods</vt:lpstr>
      <vt:lpstr>Quantitative methods</vt:lpstr>
      <vt:lpstr>Non- quantitative methods</vt:lpstr>
      <vt:lpstr>Quantitative methods</vt:lpstr>
      <vt:lpstr>Rank or job comparison method</vt:lpstr>
      <vt:lpstr>Grading or job classification method</vt:lpstr>
      <vt:lpstr>Points rating method</vt:lpstr>
      <vt:lpstr>Factor comparison method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analysis (also known as job evaluation) is a systematic approach used to determine the relative value (or size) of roles within an organisation by measuring the demands and responsibilities of the role (but not the performance of the individual undertaking the role).</dc:title>
  <dc:creator>dell laptop</dc:creator>
  <cp:lastModifiedBy>dell laptop</cp:lastModifiedBy>
  <cp:revision>14</cp:revision>
  <dcterms:created xsi:type="dcterms:W3CDTF">2016-08-14T16:51:41Z</dcterms:created>
  <dcterms:modified xsi:type="dcterms:W3CDTF">2016-09-05T16:55:36Z</dcterms:modified>
</cp:coreProperties>
</file>