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C6B2E5-78CC-4191-A62B-45B12089867B}" type="datetimeFigureOut">
              <a:rPr lang="en-US" smtClean="0"/>
              <a:t>15-Apr-17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B2E5-78CC-4191-A62B-45B12089867B}" type="datetimeFigureOut">
              <a:rPr lang="en-US" smtClean="0"/>
              <a:t>15-Apr-17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B2E5-78CC-4191-A62B-45B12089867B}" type="datetimeFigureOut">
              <a:rPr lang="en-US" smtClean="0"/>
              <a:t>15-Apr-17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C6B2E5-78CC-4191-A62B-45B12089867B}" type="datetimeFigureOut">
              <a:rPr lang="en-US" smtClean="0"/>
              <a:t>15-Apr-17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C6B2E5-78CC-4191-A62B-45B12089867B}" type="datetimeFigureOut">
              <a:rPr lang="en-US" smtClean="0"/>
              <a:t>15-Apr-17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C6B2E5-78CC-4191-A62B-45B12089867B}" type="datetimeFigureOut">
              <a:rPr lang="en-US" smtClean="0"/>
              <a:t>15-Apr-17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C6B2E5-78CC-4191-A62B-45B12089867B}" type="datetimeFigureOut">
              <a:rPr lang="en-US" smtClean="0"/>
              <a:t>15-Apr-17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C6B2E5-78CC-4191-A62B-45B12089867B}" type="datetimeFigureOut">
              <a:rPr lang="en-US" smtClean="0"/>
              <a:t>15-Apr-17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B2E5-78CC-4191-A62B-45B12089867B}" type="datetimeFigureOut">
              <a:rPr lang="en-US" smtClean="0"/>
              <a:t>15-Apr-17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6B2E5-78CC-4191-A62B-45B12089867B}" type="datetimeFigureOut">
              <a:rPr lang="en-US" smtClean="0"/>
              <a:t>15-Apr-17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6B2E5-78CC-4191-A62B-45B12089867B}" type="datetimeFigureOut">
              <a:rPr lang="en-US" smtClean="0"/>
              <a:t>15-Apr-17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B107-DD04-4B06-A51C-D0B776F89E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6B2E5-78CC-4191-A62B-45B12089867B}" type="datetimeFigureOut">
              <a:rPr lang="en-US" smtClean="0"/>
              <a:t>15-Apr-17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DB107-DD04-4B06-A51C-D0B776F89E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dirty="0" err="1"/>
              <a:t>Salade</a:t>
            </a:r>
            <a:r>
              <a:rPr lang="en-US" dirty="0"/>
              <a:t> </a:t>
            </a:r>
            <a:r>
              <a:rPr lang="en-US" dirty="0" err="1"/>
              <a:t>Niçoise</a:t>
            </a:r>
            <a:r>
              <a:rPr lang="en-US" dirty="0"/>
              <a:t/>
            </a:r>
            <a:br>
              <a:rPr lang="en-US" dirty="0"/>
            </a:br>
            <a:endParaRPr lang="en-US" dirty="0"/>
          </a:p>
        </p:txBody>
      </p:sp>
      <p:pic>
        <p:nvPicPr>
          <p:cNvPr id="1026" name="Picture 2" descr="C:\Users\A\Downloads\gaurav tyagi\051142066-01-nicoise-salad-recipe_xlg.jpg"/>
          <p:cNvPicPr>
            <a:picLocks noChangeAspect="1" noChangeArrowheads="1"/>
          </p:cNvPicPr>
          <p:nvPr/>
        </p:nvPicPr>
        <p:blipFill>
          <a:blip r:embed="rId2" cstate="print"/>
          <a:srcRect/>
          <a:stretch>
            <a:fillRect/>
          </a:stretch>
        </p:blipFill>
        <p:spPr bwMode="auto">
          <a:xfrm>
            <a:off x="1714500" y="1047750"/>
            <a:ext cx="5715000" cy="4762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6172200" cy="1754326"/>
          </a:xfrm>
          <a:prstGeom prst="rect">
            <a:avLst/>
          </a:prstGeom>
        </p:spPr>
        <p:txBody>
          <a:bodyPr wrap="square">
            <a:spAutoFit/>
          </a:bodyPr>
          <a:lstStyle/>
          <a:p>
            <a:r>
              <a:rPr lang="en-US" dirty="0"/>
              <a:t>For the vinaigrette</a:t>
            </a:r>
          </a:p>
          <a:p>
            <a:r>
              <a:rPr lang="en-US" b="1" dirty="0"/>
              <a:t>1/4 cup red wine vinegar</a:t>
            </a:r>
          </a:p>
          <a:p>
            <a:r>
              <a:rPr lang="en-US" b="1" dirty="0"/>
              <a:t>1 Tbs. Dijon mustard</a:t>
            </a:r>
          </a:p>
          <a:p>
            <a:r>
              <a:rPr lang="en-US" b="1" dirty="0"/>
              <a:t>3/4 cup extra-virgin olive oil</a:t>
            </a:r>
          </a:p>
          <a:p>
            <a:r>
              <a:rPr lang="en-US" b="1" dirty="0"/>
              <a:t>Kosher or sea salt and </a:t>
            </a:r>
            <a:r>
              <a:rPr lang="en-US" b="1" dirty="0" smtClean="0"/>
              <a:t>freshly</a:t>
            </a:r>
          </a:p>
          <a:p>
            <a:r>
              <a:rPr lang="en-US" b="1" dirty="0" smtClean="0"/>
              <a:t> </a:t>
            </a:r>
            <a:r>
              <a:rPr lang="en-US" b="1" dirty="0"/>
              <a:t>ground black </a:t>
            </a:r>
            <a:r>
              <a:rPr lang="en-US" b="1" dirty="0" smtClean="0"/>
              <a:t>pepper</a:t>
            </a:r>
            <a:endParaRPr lang="en-US" b="1" dirty="0"/>
          </a:p>
        </p:txBody>
      </p:sp>
      <p:sp>
        <p:nvSpPr>
          <p:cNvPr id="3" name="Rectangle 2"/>
          <p:cNvSpPr/>
          <p:nvPr/>
        </p:nvSpPr>
        <p:spPr>
          <a:xfrm>
            <a:off x="4572000" y="152400"/>
            <a:ext cx="4572000" cy="6186309"/>
          </a:xfrm>
          <a:prstGeom prst="rect">
            <a:avLst/>
          </a:prstGeom>
        </p:spPr>
        <p:txBody>
          <a:bodyPr wrap="square">
            <a:spAutoFit/>
          </a:bodyPr>
          <a:lstStyle/>
          <a:p>
            <a:r>
              <a:rPr lang="en-US" dirty="0"/>
              <a:t>For the salad</a:t>
            </a:r>
          </a:p>
          <a:p>
            <a:r>
              <a:rPr lang="en-US" b="1" dirty="0"/>
              <a:t>2-1/2 lb. tomatoes (8 to 10 medium), cored and sliced into wedges</a:t>
            </a:r>
          </a:p>
          <a:p>
            <a:r>
              <a:rPr lang="en-US" b="1" dirty="0"/>
              <a:t>Kosher salt</a:t>
            </a:r>
          </a:p>
          <a:p>
            <a:r>
              <a:rPr lang="en-US" b="1" dirty="0"/>
              <a:t>1 clove garlic, peeled and halved (optional)</a:t>
            </a:r>
          </a:p>
          <a:p>
            <a:r>
              <a:rPr lang="en-US" b="1" dirty="0"/>
              <a:t>1-1/2 cups fresh or thawed frozen </a:t>
            </a:r>
            <a:r>
              <a:rPr lang="en-US" b="1" dirty="0" err="1"/>
              <a:t>fava</a:t>
            </a:r>
            <a:r>
              <a:rPr lang="en-US" b="1" dirty="0"/>
              <a:t> beans, skinned if necessary</a:t>
            </a:r>
          </a:p>
          <a:p>
            <a:r>
              <a:rPr lang="en-US" b="1" dirty="0"/>
              <a:t>1-1/2 lb. artichokes (about 6 small), trimmed, choke removed, and sliced very thinly lengthwise</a:t>
            </a:r>
          </a:p>
          <a:p>
            <a:r>
              <a:rPr lang="en-US" b="1" dirty="0"/>
              <a:t>1 medium red bell pepper, trimmed, quartered lengthwise, and very thinly sliced crosswise</a:t>
            </a:r>
          </a:p>
          <a:p>
            <a:r>
              <a:rPr lang="en-US" b="1" dirty="0"/>
              <a:t>4 scallions, trimmed and thinly sliced</a:t>
            </a:r>
          </a:p>
          <a:p>
            <a:r>
              <a:rPr lang="en-US" b="1" dirty="0"/>
              <a:t>6 hard-cooked eggs, peeled and quartered lengthwise</a:t>
            </a:r>
          </a:p>
          <a:p>
            <a:r>
              <a:rPr lang="en-US" b="1" dirty="0"/>
              <a:t>1 cup </a:t>
            </a:r>
            <a:r>
              <a:rPr lang="en-US" b="1" dirty="0" err="1"/>
              <a:t>Niçoise</a:t>
            </a:r>
            <a:r>
              <a:rPr lang="en-US" b="1" dirty="0"/>
              <a:t> olives (or other black olives)</a:t>
            </a:r>
          </a:p>
          <a:p>
            <a:r>
              <a:rPr lang="en-US" b="1" dirty="0"/>
              <a:t>6 oil-packed anchovy fillets</a:t>
            </a:r>
          </a:p>
          <a:p>
            <a:r>
              <a:rPr lang="en-US" b="1" dirty="0"/>
              <a:t>10 to 12 oz. jarred or canned high-quality oil-packed tuna, drained</a:t>
            </a:r>
          </a:p>
          <a:p>
            <a:r>
              <a:rPr lang="en-US" b="1" dirty="0"/>
              <a:t>Freshly ground black pepper</a:t>
            </a:r>
          </a:p>
          <a:p>
            <a:r>
              <a:rPr lang="en-US" b="1" dirty="0"/>
              <a:t>8 to 10 fresh basil leaves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5334000" cy="1569660"/>
          </a:xfrm>
          <a:prstGeom prst="rect">
            <a:avLst/>
          </a:prstGeom>
        </p:spPr>
        <p:txBody>
          <a:bodyPr wrap="square">
            <a:spAutoFit/>
          </a:bodyPr>
          <a:lstStyle/>
          <a:p>
            <a:r>
              <a:rPr lang="en-US" sz="2400" dirty="0"/>
              <a:t>Make the vinaigrette</a:t>
            </a:r>
          </a:p>
          <a:p>
            <a:r>
              <a:rPr lang="en-US" dirty="0"/>
              <a:t>In a small bowl, whisk the vinegar and mustard. Continue whisking as you add the olive oil in a slow, steady stream to emulsify. Season to taste with salt and pepper. Set aside.</a:t>
            </a:r>
          </a:p>
        </p:txBody>
      </p:sp>
      <p:sp>
        <p:nvSpPr>
          <p:cNvPr id="2051" name="Rectangle 3"/>
          <p:cNvSpPr>
            <a:spLocks noChangeArrowheads="1"/>
          </p:cNvSpPr>
          <p:nvPr/>
        </p:nvSpPr>
        <p:spPr bwMode="auto">
          <a:xfrm>
            <a:off x="304800" y="1981200"/>
            <a:ext cx="8686800" cy="3045337"/>
          </a:xfrm>
          <a:prstGeom prst="rect">
            <a:avLst/>
          </a:prstGeom>
          <a:solidFill>
            <a:srgbClr val="FFFFFF"/>
          </a:solidFill>
          <a:ln w="9525">
            <a:noFill/>
            <a:miter lim="800000"/>
            <a:headEnd/>
            <a:tailEnd/>
          </a:ln>
          <a:effectLst/>
        </p:spPr>
        <p:txBody>
          <a:bodyPr vert="horz" wrap="square" lIns="0" tIns="111090" rIns="0" bIns="3967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363636"/>
                </a:solidFill>
                <a:effectLst/>
                <a:latin typeface="fcomnessemibold"/>
                <a:cs typeface="Arial" pitchFamily="34" charset="0"/>
              </a:rPr>
              <a:t>Make the salad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63636"/>
                </a:solidFill>
                <a:effectLst/>
                <a:latin typeface="Helvetica Neue"/>
                <a:cs typeface="Arial" pitchFamily="34" charset="0"/>
              </a:rPr>
              <a:t>Place the tomato wedges in a large colander and sprinkle with 1/2 tsp. salt. Let drain for 20 minutes.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63636"/>
                </a:solidFill>
                <a:effectLst/>
                <a:latin typeface="Helvetica Neue"/>
                <a:cs typeface="Arial" pitchFamily="34" charset="0"/>
              </a:rPr>
              <a:t>Rub a serving platter or six plates with the garlic to subtly perfume the dish, if you like; discard the clove.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63636"/>
                </a:solidFill>
                <a:effectLst/>
                <a:latin typeface="Helvetica Neue"/>
                <a:cs typeface="Arial" pitchFamily="34" charset="0"/>
              </a:rPr>
              <a:t>  </a:t>
            </a:r>
            <a:r>
              <a:rPr kumimoji="0" lang="en-US" sz="3600" b="0" i="0" u="none" strike="noStrike" cap="none" normalizeH="0" baseline="0" dirty="0" smtClean="0">
                <a:ln>
                  <a:noFill/>
                </a:ln>
                <a:solidFill>
                  <a:srgbClr val="363636"/>
                </a:solidFill>
                <a:effectLst/>
                <a:latin typeface="Helvetica Neue"/>
                <a:cs typeface="Arial" pitchFamily="34" charset="0"/>
              </a:rPr>
              <a:t> </a:t>
            </a:r>
            <a:r>
              <a:rPr kumimoji="0" lang="en-US" sz="1600" b="0" i="0" u="none" strike="noStrike" cap="none" normalizeH="0" baseline="0" dirty="0" smtClean="0">
                <a:ln>
                  <a:noFill/>
                </a:ln>
                <a:solidFill>
                  <a:srgbClr val="363636"/>
                </a:solidFill>
                <a:effectLst/>
                <a:latin typeface="Helvetica Neue"/>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63636"/>
                </a:solidFill>
                <a:effectLst/>
                <a:latin typeface="Helvetica Neue"/>
                <a:cs typeface="Arial" pitchFamily="34" charset="0"/>
              </a:rPr>
              <a:t>Arrange the tomatoes and other vegetables, eggs, and olives on the platter or plates. Drape the anchovies over the top. Flake the tuna into bite-size pieces, and arrange on the salad. Drizzle the vinaigrette over the salad, and season to taste with salt and pepper. Rip or snip the basil leaves into pieces, scatter over the salad, and serve.</a:t>
            </a:r>
          </a:p>
        </p:txBody>
      </p:sp>
      <p:sp>
        <p:nvSpPr>
          <p:cNvPr id="2052" name="AutoShape 4"/>
          <p:cNvSpPr>
            <a:spLocks noChangeAspect="1" noChangeArrowheads="1"/>
          </p:cNvSpPr>
          <p:nvPr/>
        </p:nvSpPr>
        <p:spPr bwMode="auto">
          <a:xfrm>
            <a:off x="34925" y="211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251</Words>
  <Application>Microsoft Office PowerPoint</Application>
  <PresentationFormat>On-screen Show (4:3)</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Salade Niçoise </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Salade Niçoise </dc:title>
  <dc:creator>A</dc:creator>
  <cp:lastModifiedBy>A</cp:lastModifiedBy>
  <cp:revision>1</cp:revision>
  <dcterms:created xsi:type="dcterms:W3CDTF">2017-04-15T04:18:57Z</dcterms:created>
  <dcterms:modified xsi:type="dcterms:W3CDTF">2017-04-15T04:22:13Z</dcterms:modified>
</cp:coreProperties>
</file>