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55C86-4CB0-4082-9451-486E93D799F8}" type="datetimeFigureOut">
              <a:rPr lang="en-US" smtClean="0"/>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370883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55C86-4CB0-4082-9451-486E93D799F8}" type="datetimeFigureOut">
              <a:rPr lang="en-US" smtClean="0"/>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1430981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55C86-4CB0-4082-9451-486E93D799F8}" type="datetimeFigureOut">
              <a:rPr lang="en-US" smtClean="0"/>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357646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55C86-4CB0-4082-9451-486E93D799F8}" type="datetimeFigureOut">
              <a:rPr lang="en-US" smtClean="0"/>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91959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55C86-4CB0-4082-9451-486E93D799F8}" type="datetimeFigureOut">
              <a:rPr lang="en-US" smtClean="0"/>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2362738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055C86-4CB0-4082-9451-486E93D799F8}" type="datetimeFigureOut">
              <a:rPr lang="en-US" smtClean="0"/>
              <a:t>04-Sep-17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242148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055C86-4CB0-4082-9451-486E93D799F8}" type="datetimeFigureOut">
              <a:rPr lang="en-US" smtClean="0"/>
              <a:t>04-Sep-17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100360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055C86-4CB0-4082-9451-486E93D799F8}" type="datetimeFigureOut">
              <a:rPr lang="en-US" smtClean="0"/>
              <a:t>04-Sep-17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164580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55C86-4CB0-4082-9451-486E93D799F8}" type="datetimeFigureOut">
              <a:rPr lang="en-US" smtClean="0"/>
              <a:t>04-Sep-17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2709118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55C86-4CB0-4082-9451-486E93D799F8}" type="datetimeFigureOut">
              <a:rPr lang="en-US" smtClean="0"/>
              <a:t>04-Sep-17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63127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55C86-4CB0-4082-9451-486E93D799F8}" type="datetimeFigureOut">
              <a:rPr lang="en-US" smtClean="0"/>
              <a:t>04-Sep-17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8AB55-14E1-4EF9-A1FB-4C01FA5F2CE5}" type="slidenum">
              <a:rPr lang="en-US" smtClean="0"/>
              <a:t>‹#›</a:t>
            </a:fld>
            <a:endParaRPr lang="en-US"/>
          </a:p>
        </p:txBody>
      </p:sp>
    </p:spTree>
    <p:extLst>
      <p:ext uri="{BB962C8B-B14F-4D97-AF65-F5344CB8AC3E}">
        <p14:creationId xmlns:p14="http://schemas.microsoft.com/office/powerpoint/2010/main" val="407687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55C86-4CB0-4082-9451-486E93D799F8}" type="datetimeFigureOut">
              <a:rPr lang="en-US" smtClean="0"/>
              <a:t>04-Sep-17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8AB55-14E1-4EF9-A1FB-4C01FA5F2CE5}" type="slidenum">
              <a:rPr lang="en-US" smtClean="0"/>
              <a:t>‹#›</a:t>
            </a:fld>
            <a:endParaRPr lang="en-US"/>
          </a:p>
        </p:txBody>
      </p:sp>
    </p:spTree>
    <p:extLst>
      <p:ext uri="{BB962C8B-B14F-4D97-AF65-F5344CB8AC3E}">
        <p14:creationId xmlns:p14="http://schemas.microsoft.com/office/powerpoint/2010/main" val="781395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u="sng" dirty="0"/>
              <a:t>SOP - CHECK- IN PROCESS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7666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MEMBER</a:t>
            </a:r>
            <a:endParaRPr lang="en-US" dirty="0"/>
          </a:p>
        </p:txBody>
      </p:sp>
      <p:sp>
        <p:nvSpPr>
          <p:cNvPr id="3" name="Content Placeholder 2"/>
          <p:cNvSpPr>
            <a:spLocks noGrp="1"/>
          </p:cNvSpPr>
          <p:nvPr>
            <p:ph idx="1"/>
          </p:nvPr>
        </p:nvSpPr>
        <p:spPr/>
        <p:txBody>
          <a:bodyPr/>
          <a:lstStyle/>
          <a:p>
            <a:r>
              <a:rPr lang="en-IN" dirty="0"/>
              <a:t>If Guest is not a member of </a:t>
            </a:r>
            <a:r>
              <a:rPr lang="en-IN" dirty="0" smtClean="0"/>
              <a:t>(LOYALTY PROGRAMME) </a:t>
            </a:r>
            <a:r>
              <a:rPr lang="en-IN" dirty="0"/>
              <a:t>ask him</a:t>
            </a:r>
            <a:r>
              <a:rPr lang="en-IN" dirty="0" smtClean="0"/>
              <a:t>:-</a:t>
            </a:r>
          </a:p>
          <a:p>
            <a:pPr lvl="0"/>
            <a:r>
              <a:rPr lang="en-IN" dirty="0"/>
              <a:t>Are you a member of </a:t>
            </a:r>
            <a:r>
              <a:rPr lang="en-IN" dirty="0" smtClean="0"/>
              <a:t>“(LOYALTY PROGRAMME) ” </a:t>
            </a:r>
            <a:r>
              <a:rPr lang="en-IN" dirty="0"/>
              <a:t>Mr……………</a:t>
            </a:r>
            <a:endParaRPr lang="en-US" dirty="0"/>
          </a:p>
          <a:p>
            <a:endParaRPr lang="en-US" dirty="0"/>
          </a:p>
          <a:p>
            <a:endParaRPr lang="en-US" dirty="0"/>
          </a:p>
        </p:txBody>
      </p:sp>
    </p:spTree>
    <p:extLst>
      <p:ext uri="{BB962C8B-B14F-4D97-AF65-F5344CB8AC3E}">
        <p14:creationId xmlns:p14="http://schemas.microsoft.com/office/powerpoint/2010/main" val="358402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IN" dirty="0"/>
              <a:t>If guest says no: - Continue like this</a:t>
            </a:r>
            <a:endParaRPr lang="en-US" dirty="0"/>
          </a:p>
          <a:p>
            <a:pPr lvl="0"/>
            <a:r>
              <a:rPr lang="en-IN" dirty="0" smtClean="0"/>
              <a:t>“LP NAME” </a:t>
            </a:r>
            <a:r>
              <a:rPr lang="en-IN" dirty="0"/>
              <a:t>is loyalty program of </a:t>
            </a:r>
            <a:r>
              <a:rPr lang="en-IN" dirty="0" smtClean="0"/>
              <a:t>(HOTEL NAME)Hotel </a:t>
            </a:r>
            <a:r>
              <a:rPr lang="en-IN" dirty="0"/>
              <a:t>Group and it is a free. You can earn 20points against every eligible US$ dollar you spend and later you can redeem the points for complementary nights, transfer to flight miles, late checkout, early check in and upgrade to suite room. I just need your permission and email address or business card to enrol you. </a:t>
            </a:r>
            <a:endParaRPr lang="en-US" dirty="0"/>
          </a:p>
          <a:p>
            <a:endParaRPr lang="en-US" dirty="0"/>
          </a:p>
        </p:txBody>
      </p:sp>
    </p:spTree>
    <p:extLst>
      <p:ext uri="{BB962C8B-B14F-4D97-AF65-F5344CB8AC3E}">
        <p14:creationId xmlns:p14="http://schemas.microsoft.com/office/powerpoint/2010/main" val="533818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IN" dirty="0"/>
              <a:t>If Guest says, “ Yes I would like to go for </a:t>
            </a:r>
            <a:r>
              <a:rPr lang="en-IN" dirty="0" smtClean="0"/>
              <a:t>“LP” </a:t>
            </a:r>
            <a:endParaRPr lang="en-US" dirty="0"/>
          </a:p>
          <a:p>
            <a:endParaRPr lang="en-US" dirty="0"/>
          </a:p>
        </p:txBody>
      </p:sp>
    </p:spTree>
    <p:extLst>
      <p:ext uri="{BB962C8B-B14F-4D97-AF65-F5344CB8AC3E}">
        <p14:creationId xmlns:p14="http://schemas.microsoft.com/office/powerpoint/2010/main" val="53111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r>
              <a:rPr lang="en-IN" dirty="0" smtClean="0"/>
              <a:t>Well</a:t>
            </a:r>
            <a:r>
              <a:rPr lang="en-IN" dirty="0"/>
              <a:t>, hear is your card (hand over the card with </a:t>
            </a:r>
            <a:r>
              <a:rPr lang="en-IN" dirty="0" smtClean="0"/>
              <a:t>LP INFORMATION PAGE)</a:t>
            </a:r>
            <a:endParaRPr lang="en-US" dirty="0"/>
          </a:p>
          <a:p>
            <a:endParaRPr lang="en-US" dirty="0"/>
          </a:p>
        </p:txBody>
      </p:sp>
    </p:spTree>
    <p:extLst>
      <p:ext uri="{BB962C8B-B14F-4D97-AF65-F5344CB8AC3E}">
        <p14:creationId xmlns:p14="http://schemas.microsoft.com/office/powerpoint/2010/main" val="111115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If guest is member: - say like this:-</a:t>
            </a:r>
            <a:endParaRPr lang="en-US" dirty="0"/>
          </a:p>
          <a:p>
            <a:endParaRPr lang="en-US" dirty="0"/>
          </a:p>
        </p:txBody>
      </p:sp>
    </p:spTree>
    <p:extLst>
      <p:ext uri="{BB962C8B-B14F-4D97-AF65-F5344CB8AC3E}">
        <p14:creationId xmlns:p14="http://schemas.microsoft.com/office/powerpoint/2010/main" val="372393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a:t>May I ask for your </a:t>
            </a:r>
            <a:r>
              <a:rPr lang="en-IN" dirty="0" smtClean="0"/>
              <a:t>LP </a:t>
            </a:r>
            <a:r>
              <a:rPr lang="en-IN" dirty="0"/>
              <a:t>Card for updating into your profile?</a:t>
            </a:r>
            <a:endParaRPr lang="en-US" dirty="0"/>
          </a:p>
          <a:p>
            <a:pPr lvl="0"/>
            <a:r>
              <a:rPr lang="en-IN" dirty="0"/>
              <a:t>Thanks for being our </a:t>
            </a:r>
            <a:r>
              <a:rPr lang="en-IN" dirty="0" smtClean="0"/>
              <a:t>LP........ Member</a:t>
            </a:r>
          </a:p>
          <a:p>
            <a:pPr lvl="0"/>
            <a:r>
              <a:rPr lang="en-IN" dirty="0" smtClean="0"/>
              <a:t> </a:t>
            </a:r>
            <a:r>
              <a:rPr lang="en-IN" dirty="0" err="1"/>
              <a:t>Mr.</a:t>
            </a:r>
            <a:r>
              <a:rPr lang="en-IN" dirty="0"/>
              <a:t>........ You will earn 20points against every eligible US$ dollar you spend with us.</a:t>
            </a:r>
            <a:endParaRPr lang="en-US" dirty="0"/>
          </a:p>
          <a:p>
            <a:endParaRPr lang="en-US" dirty="0"/>
          </a:p>
        </p:txBody>
      </p:sp>
    </p:spTree>
    <p:extLst>
      <p:ext uri="{BB962C8B-B14F-4D97-AF65-F5344CB8AC3E}">
        <p14:creationId xmlns:p14="http://schemas.microsoft.com/office/powerpoint/2010/main" val="636218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r>
              <a:rPr lang="en-IN" dirty="0"/>
              <a:t>Just to reconfirm with you Mr .........., that we are holding your reservation from..... Until……date .i.e. ………nights, your room rate is..... (Not to be announced verbally pointing out the rate with finger ) also brief the package. By what time would you like to keep your bill/Invoice ready?</a:t>
            </a:r>
            <a:endParaRPr lang="en-US" dirty="0"/>
          </a:p>
          <a:p>
            <a:endParaRPr lang="en-US" dirty="0"/>
          </a:p>
        </p:txBody>
      </p:sp>
    </p:spTree>
    <p:extLst>
      <p:ext uri="{BB962C8B-B14F-4D97-AF65-F5344CB8AC3E}">
        <p14:creationId xmlns:p14="http://schemas.microsoft.com/office/powerpoint/2010/main" val="1759923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In case repeat guest:-</a:t>
            </a:r>
            <a:endParaRPr lang="en-US" dirty="0"/>
          </a:p>
          <a:p>
            <a:endParaRPr lang="en-US" dirty="0"/>
          </a:p>
        </p:txBody>
      </p:sp>
    </p:spTree>
    <p:extLst>
      <p:ext uri="{BB962C8B-B14F-4D97-AF65-F5344CB8AC3E}">
        <p14:creationId xmlns:p14="http://schemas.microsoft.com/office/powerpoint/2010/main" val="258563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a:t>Mr……..may I request you to verify your details and for your signature below.</a:t>
            </a:r>
            <a:endParaRPr lang="en-US" dirty="0"/>
          </a:p>
          <a:p>
            <a:pPr lvl="0"/>
            <a:r>
              <a:rPr lang="en-IN" dirty="0"/>
              <a:t>Just to reconfirm with you Mr………, that we are holding your reservation until ……date .i.e. ………nights, your room rate is..... (Not to be announced verbally) also brief the package. By what time would you like to keep your bill/Invoice ready?</a:t>
            </a:r>
            <a:endParaRPr lang="en-US" dirty="0"/>
          </a:p>
          <a:p>
            <a:endParaRPr lang="en-US" dirty="0"/>
          </a:p>
        </p:txBody>
      </p:sp>
    </p:spTree>
    <p:extLst>
      <p:ext uri="{BB962C8B-B14F-4D97-AF65-F5344CB8AC3E}">
        <p14:creationId xmlns:p14="http://schemas.microsoft.com/office/powerpoint/2010/main" val="2521390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(Put departure date &amp; time in system as well in registration card and if it is late checkout inform the guest about the charges and policy.)</a:t>
            </a:r>
            <a:endParaRPr lang="en-US" dirty="0"/>
          </a:p>
        </p:txBody>
      </p:sp>
    </p:spTree>
    <p:extLst>
      <p:ext uri="{BB962C8B-B14F-4D97-AF65-F5344CB8AC3E}">
        <p14:creationId xmlns:p14="http://schemas.microsoft.com/office/powerpoint/2010/main" val="278788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r>
              <a:rPr lang="en-IN" dirty="0"/>
              <a:t>GREET THE GUEST:-</a:t>
            </a:r>
            <a:endParaRPr lang="en-US" dirty="0"/>
          </a:p>
          <a:p>
            <a:r>
              <a:rPr lang="en-US" dirty="0" smtClean="0"/>
              <a:t>NAMASTE !!  WELCOME TO IHTM MDU HOTEL</a:t>
            </a:r>
          </a:p>
          <a:p>
            <a:endParaRPr lang="en-US" dirty="0"/>
          </a:p>
        </p:txBody>
      </p:sp>
    </p:spTree>
    <p:extLst>
      <p:ext uri="{BB962C8B-B14F-4D97-AF65-F5344CB8AC3E}">
        <p14:creationId xmlns:p14="http://schemas.microsoft.com/office/powerpoint/2010/main" val="2860235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Check the comment in the system for the payment for payment: - if direct say</a:t>
            </a:r>
            <a:endParaRPr lang="en-US" dirty="0"/>
          </a:p>
          <a:p>
            <a:endParaRPr lang="en-US" dirty="0"/>
          </a:p>
        </p:txBody>
      </p:sp>
    </p:spTree>
    <p:extLst>
      <p:ext uri="{BB962C8B-B14F-4D97-AF65-F5344CB8AC3E}">
        <p14:creationId xmlns:p14="http://schemas.microsoft.com/office/powerpoint/2010/main" val="1898817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a:t>How would like to settle your bill upon departure Mr…………</a:t>
            </a:r>
            <a:endParaRPr lang="en-US" dirty="0"/>
          </a:p>
          <a:p>
            <a:endParaRPr lang="en-US" dirty="0"/>
          </a:p>
        </p:txBody>
      </p:sp>
    </p:spTree>
    <p:extLst>
      <p:ext uri="{BB962C8B-B14F-4D97-AF65-F5344CB8AC3E}">
        <p14:creationId xmlns:p14="http://schemas.microsoft.com/office/powerpoint/2010/main" val="3704647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If guest says by card: - Ask like this</a:t>
            </a:r>
            <a:endParaRPr lang="en-US" dirty="0"/>
          </a:p>
          <a:p>
            <a:endParaRPr lang="en-US" dirty="0"/>
          </a:p>
        </p:txBody>
      </p:sp>
    </p:spTree>
    <p:extLst>
      <p:ext uri="{BB962C8B-B14F-4D97-AF65-F5344CB8AC3E}">
        <p14:creationId xmlns:p14="http://schemas.microsoft.com/office/powerpoint/2010/main" val="60286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a:t>May I request for the credit card details for the check-in process.</a:t>
            </a:r>
            <a:endParaRPr lang="en-US" dirty="0"/>
          </a:p>
          <a:p>
            <a:endParaRPr lang="en-US" dirty="0"/>
          </a:p>
        </p:txBody>
      </p:sp>
    </p:spTree>
    <p:extLst>
      <p:ext uri="{BB962C8B-B14F-4D97-AF65-F5344CB8AC3E}">
        <p14:creationId xmlns:p14="http://schemas.microsoft.com/office/powerpoint/2010/main" val="1575104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In case billing is “Bill To Company”:- Say him like this </a:t>
            </a:r>
            <a:endParaRPr lang="en-US" dirty="0"/>
          </a:p>
          <a:p>
            <a:endParaRPr lang="en-US" dirty="0"/>
          </a:p>
        </p:txBody>
      </p:sp>
    </p:spTree>
    <p:extLst>
      <p:ext uri="{BB962C8B-B14F-4D97-AF65-F5344CB8AC3E}">
        <p14:creationId xmlns:p14="http://schemas.microsoft.com/office/powerpoint/2010/main" val="3289064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a:t>Mr………we are pleased to inform you that you’re your room </a:t>
            </a:r>
            <a:r>
              <a:rPr lang="en-IN" dirty="0" err="1"/>
              <a:t>charges+food</a:t>
            </a:r>
            <a:r>
              <a:rPr lang="en-IN" dirty="0"/>
              <a:t> +soft beverage will be taken care by company / Travel agent, anything extra will be billed to you directly upon departure (As per the billing instruction).</a:t>
            </a:r>
            <a:endParaRPr lang="en-US" dirty="0"/>
          </a:p>
          <a:p>
            <a:pPr lvl="0"/>
            <a:r>
              <a:rPr lang="en-IN" dirty="0"/>
              <a:t>How would like to settle your extras charges upon departure Mr…………</a:t>
            </a:r>
            <a:endParaRPr lang="en-US" dirty="0"/>
          </a:p>
          <a:p>
            <a:endParaRPr lang="en-US" dirty="0"/>
          </a:p>
        </p:txBody>
      </p:sp>
    </p:spTree>
    <p:extLst>
      <p:ext uri="{BB962C8B-B14F-4D97-AF65-F5344CB8AC3E}">
        <p14:creationId xmlns:p14="http://schemas.microsoft.com/office/powerpoint/2010/main" val="3500602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Reconfirm the preference &amp; Wake-up call:-</a:t>
            </a:r>
            <a:endParaRPr lang="en-US" dirty="0"/>
          </a:p>
          <a:p>
            <a:endParaRPr lang="en-US" dirty="0"/>
          </a:p>
        </p:txBody>
      </p:sp>
    </p:spTree>
    <p:extLst>
      <p:ext uri="{BB962C8B-B14F-4D97-AF65-F5344CB8AC3E}">
        <p14:creationId xmlns:p14="http://schemas.microsoft.com/office/powerpoint/2010/main" val="4226100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a:t>Mr……….Would you like to have smoking / non- smoking room? I will update in your profile for future visit.</a:t>
            </a:r>
            <a:endParaRPr lang="en-US" dirty="0"/>
          </a:p>
          <a:p>
            <a:pPr lvl="0"/>
            <a:r>
              <a:rPr lang="en-IN" dirty="0"/>
              <a:t>Would like to have any wake-up call for tomorrow morning?</a:t>
            </a:r>
            <a:endParaRPr lang="en-US" dirty="0"/>
          </a:p>
          <a:p>
            <a:endParaRPr lang="en-US" dirty="0"/>
          </a:p>
        </p:txBody>
      </p:sp>
    </p:spTree>
    <p:extLst>
      <p:ext uri="{BB962C8B-B14F-4D97-AF65-F5344CB8AC3E}">
        <p14:creationId xmlns:p14="http://schemas.microsoft.com/office/powerpoint/2010/main" val="226055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Guest</a:t>
            </a:r>
            <a:endParaRPr lang="en-US" dirty="0"/>
          </a:p>
        </p:txBody>
      </p:sp>
      <p:sp>
        <p:nvSpPr>
          <p:cNvPr id="3" name="Content Placeholder 2"/>
          <p:cNvSpPr>
            <a:spLocks noGrp="1"/>
          </p:cNvSpPr>
          <p:nvPr>
            <p:ph idx="1"/>
          </p:nvPr>
        </p:nvSpPr>
        <p:spPr/>
        <p:txBody>
          <a:bodyPr/>
          <a:lstStyle/>
          <a:p>
            <a:r>
              <a:rPr lang="en-IN" dirty="0" smtClean="0"/>
              <a:t>: </a:t>
            </a:r>
            <a:r>
              <a:rPr lang="en-IN" dirty="0"/>
              <a:t>Yes, I would like to. Can I have at 6’o clock?</a:t>
            </a:r>
            <a:endParaRPr lang="en-US" dirty="0"/>
          </a:p>
          <a:p>
            <a:endParaRPr lang="en-US" dirty="0"/>
          </a:p>
        </p:txBody>
      </p:sp>
    </p:spTree>
    <p:extLst>
      <p:ext uri="{BB962C8B-B14F-4D97-AF65-F5344CB8AC3E}">
        <p14:creationId xmlns:p14="http://schemas.microsoft.com/office/powerpoint/2010/main" val="3650509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r>
              <a:rPr lang="en-IN" dirty="0" smtClean="0"/>
              <a:t>Certainly </a:t>
            </a:r>
            <a:r>
              <a:rPr lang="en-IN" dirty="0"/>
              <a:t>Sir, would you be requiring any reminder call as well?</a:t>
            </a:r>
            <a:endParaRPr lang="en-US" dirty="0"/>
          </a:p>
          <a:p>
            <a:endParaRPr lang="en-US" dirty="0"/>
          </a:p>
        </p:txBody>
      </p:sp>
    </p:spTree>
    <p:extLst>
      <p:ext uri="{BB962C8B-B14F-4D97-AF65-F5344CB8AC3E}">
        <p14:creationId xmlns:p14="http://schemas.microsoft.com/office/powerpoint/2010/main" val="114165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a:t>
            </a:r>
            <a:endParaRPr lang="en-US" dirty="0"/>
          </a:p>
        </p:txBody>
      </p:sp>
      <p:sp>
        <p:nvSpPr>
          <p:cNvPr id="3" name="Content Placeholder 2"/>
          <p:cNvSpPr>
            <a:spLocks noGrp="1"/>
          </p:cNvSpPr>
          <p:nvPr>
            <p:ph idx="1"/>
          </p:nvPr>
        </p:nvSpPr>
        <p:spPr/>
        <p:txBody>
          <a:bodyPr/>
          <a:lstStyle/>
          <a:p>
            <a:r>
              <a:rPr lang="en-US" dirty="0" smtClean="0"/>
              <a:t>I HAVE A RESERVATION</a:t>
            </a:r>
          </a:p>
          <a:p>
            <a:r>
              <a:rPr lang="en-US" dirty="0" smtClean="0"/>
              <a:t>I HAVE A BOOKING</a:t>
            </a:r>
          </a:p>
          <a:p>
            <a:r>
              <a:rPr lang="en-US" dirty="0" smtClean="0"/>
              <a:t>I AM CHECKING IN</a:t>
            </a:r>
          </a:p>
          <a:p>
            <a:r>
              <a:rPr lang="en-US" dirty="0" smtClean="0"/>
              <a:t>I HAVE ROOM HERE</a:t>
            </a:r>
            <a:endParaRPr lang="en-US" dirty="0"/>
          </a:p>
        </p:txBody>
      </p:sp>
    </p:spTree>
    <p:extLst>
      <p:ext uri="{BB962C8B-B14F-4D97-AF65-F5344CB8AC3E}">
        <p14:creationId xmlns:p14="http://schemas.microsoft.com/office/powerpoint/2010/main" val="3800520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Guest</a:t>
            </a:r>
            <a:endParaRPr lang="en-US" dirty="0"/>
          </a:p>
        </p:txBody>
      </p:sp>
      <p:sp>
        <p:nvSpPr>
          <p:cNvPr id="3" name="Content Placeholder 2"/>
          <p:cNvSpPr>
            <a:spLocks noGrp="1"/>
          </p:cNvSpPr>
          <p:nvPr>
            <p:ph idx="1"/>
          </p:nvPr>
        </p:nvSpPr>
        <p:spPr/>
        <p:txBody>
          <a:bodyPr/>
          <a:lstStyle/>
          <a:p>
            <a:r>
              <a:rPr lang="en-IN" dirty="0" smtClean="0"/>
              <a:t>No</a:t>
            </a:r>
            <a:r>
              <a:rPr lang="en-IN" dirty="0"/>
              <a:t>, thanks.</a:t>
            </a:r>
            <a:endParaRPr lang="en-US" dirty="0"/>
          </a:p>
          <a:p>
            <a:endParaRPr lang="en-US" dirty="0"/>
          </a:p>
        </p:txBody>
      </p:sp>
    </p:spTree>
    <p:extLst>
      <p:ext uri="{BB962C8B-B14F-4D97-AF65-F5344CB8AC3E}">
        <p14:creationId xmlns:p14="http://schemas.microsoft.com/office/powerpoint/2010/main" val="1074097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normAutofit fontScale="85000" lnSpcReduction="10000"/>
          </a:bodyPr>
          <a:lstStyle/>
          <a:p>
            <a:r>
              <a:rPr lang="en-IN" dirty="0" smtClean="0"/>
              <a:t>Reconfirm </a:t>
            </a:r>
            <a:r>
              <a:rPr lang="en-IN" dirty="0"/>
              <a:t>once again the timings of wake-up call with the guest.</a:t>
            </a:r>
            <a:endParaRPr lang="en-US" dirty="0"/>
          </a:p>
          <a:p>
            <a:pPr lvl="0"/>
            <a:r>
              <a:rPr lang="en-IN" dirty="0"/>
              <a:t>Mr………this is your room key, here is the room number and the room located on ………floor.</a:t>
            </a:r>
            <a:endParaRPr lang="en-US" dirty="0"/>
          </a:p>
          <a:p>
            <a:pPr lvl="0"/>
            <a:r>
              <a:rPr lang="en-IN" dirty="0"/>
              <a:t>How many piece of baggage to be taken care.</a:t>
            </a:r>
            <a:endParaRPr lang="en-US" dirty="0"/>
          </a:p>
          <a:p>
            <a:pPr lvl="0"/>
            <a:r>
              <a:rPr lang="en-IN" dirty="0"/>
              <a:t>I will inform luggage assistant / concierge to deliver to your room.</a:t>
            </a:r>
            <a:endParaRPr lang="en-US" dirty="0"/>
          </a:p>
          <a:p>
            <a:pPr lvl="0"/>
            <a:r>
              <a:rPr lang="en-IN" dirty="0"/>
              <a:t>My colleague </a:t>
            </a:r>
            <a:r>
              <a:rPr lang="en-IN" dirty="0" smtClean="0"/>
              <a:t>(GRE NAME) </a:t>
            </a:r>
            <a:r>
              <a:rPr lang="en-IN" dirty="0"/>
              <a:t>will escort you to the room.</a:t>
            </a:r>
            <a:endParaRPr lang="en-US" dirty="0"/>
          </a:p>
          <a:p>
            <a:r>
              <a:rPr lang="en-IN" dirty="0" smtClean="0"/>
              <a:t>Have </a:t>
            </a:r>
            <a:r>
              <a:rPr lang="en-IN" dirty="0"/>
              <a:t>a pleasant stay with us!! ….. (With smile face.…) </a:t>
            </a:r>
            <a:endParaRPr lang="en-US" dirty="0"/>
          </a:p>
          <a:p>
            <a:endParaRPr lang="en-US" dirty="0"/>
          </a:p>
        </p:txBody>
      </p:sp>
    </p:spTree>
    <p:extLst>
      <p:ext uri="{BB962C8B-B14F-4D97-AF65-F5344CB8AC3E}">
        <p14:creationId xmlns:p14="http://schemas.microsoft.com/office/powerpoint/2010/main" val="257616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a:t>May I have your last name, under which we are holding your reservation?</a:t>
            </a:r>
            <a:endParaRPr lang="en-US" dirty="0"/>
          </a:p>
          <a:p>
            <a:endParaRPr lang="en-US" dirty="0"/>
          </a:p>
        </p:txBody>
      </p:sp>
    </p:spTree>
    <p:extLst>
      <p:ext uri="{BB962C8B-B14F-4D97-AF65-F5344CB8AC3E}">
        <p14:creationId xmlns:p14="http://schemas.microsoft.com/office/powerpoint/2010/main" val="3501614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a:t>
            </a:r>
            <a:endParaRPr lang="en-US" dirty="0"/>
          </a:p>
        </p:txBody>
      </p:sp>
      <p:sp>
        <p:nvSpPr>
          <p:cNvPr id="3" name="Content Placeholder 2"/>
          <p:cNvSpPr>
            <a:spLocks noGrp="1"/>
          </p:cNvSpPr>
          <p:nvPr>
            <p:ph idx="1"/>
          </p:nvPr>
        </p:nvSpPr>
        <p:spPr/>
        <p:txBody>
          <a:bodyPr/>
          <a:lstStyle/>
          <a:p>
            <a:r>
              <a:rPr lang="en-IN" dirty="0"/>
              <a:t>Yes, My last name is Smith.</a:t>
            </a:r>
            <a:endParaRPr lang="en-US" dirty="0"/>
          </a:p>
        </p:txBody>
      </p:sp>
    </p:spTree>
    <p:extLst>
      <p:ext uri="{BB962C8B-B14F-4D97-AF65-F5344CB8AC3E}">
        <p14:creationId xmlns:p14="http://schemas.microsoft.com/office/powerpoint/2010/main" val="2632500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err="1"/>
              <a:t>Mr.</a:t>
            </a:r>
            <a:r>
              <a:rPr lang="en-IN" dirty="0"/>
              <a:t> Smith, may I have your passport &amp; visa details please / (If the guest in Indian) may I have any of your valid govt. Id proof </a:t>
            </a:r>
            <a:r>
              <a:rPr lang="en-IN" dirty="0" smtClean="0"/>
              <a:t>( </a:t>
            </a:r>
            <a:r>
              <a:rPr lang="en-IN" dirty="0" err="1" smtClean="0"/>
              <a:t>aadhar</a:t>
            </a:r>
            <a:r>
              <a:rPr lang="en-IN" dirty="0" smtClean="0"/>
              <a:t> card, driving </a:t>
            </a:r>
            <a:r>
              <a:rPr lang="en-IN" dirty="0"/>
              <a:t>licence, voter/election card, Indian Passport.)</a:t>
            </a:r>
            <a:endParaRPr lang="en-US" dirty="0"/>
          </a:p>
          <a:p>
            <a:endParaRPr lang="en-US" dirty="0"/>
          </a:p>
        </p:txBody>
      </p:sp>
    </p:spTree>
    <p:extLst>
      <p:ext uri="{BB962C8B-B14F-4D97-AF65-F5344CB8AC3E}">
        <p14:creationId xmlns:p14="http://schemas.microsoft.com/office/powerpoint/2010/main" val="2220975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Note:</a:t>
            </a:r>
            <a:endParaRPr lang="en-US" dirty="0"/>
          </a:p>
        </p:txBody>
      </p:sp>
      <p:sp>
        <p:nvSpPr>
          <p:cNvPr id="3" name="Content Placeholder 2"/>
          <p:cNvSpPr>
            <a:spLocks noGrp="1"/>
          </p:cNvSpPr>
          <p:nvPr>
            <p:ph idx="1"/>
          </p:nvPr>
        </p:nvSpPr>
        <p:spPr/>
        <p:txBody>
          <a:bodyPr/>
          <a:lstStyle/>
          <a:p>
            <a:r>
              <a:rPr lang="en-IN" b="1" dirty="0"/>
              <a:t>Note: (If other guest are also in a </a:t>
            </a:r>
            <a:r>
              <a:rPr lang="en-IN" b="1" dirty="0" err="1" smtClean="0"/>
              <a:t>que</a:t>
            </a:r>
            <a:r>
              <a:rPr lang="en-IN" b="1" smtClean="0"/>
              <a:t> (acknowledge </a:t>
            </a:r>
            <a:r>
              <a:rPr lang="en-IN" b="1" dirty="0"/>
              <a:t>them saying “I will be with you a moment”) Guest should not wait more than 3 </a:t>
            </a:r>
            <a:r>
              <a:rPr lang="en-IN" b="1" dirty="0" err="1"/>
              <a:t>mins</a:t>
            </a:r>
            <a:r>
              <a:rPr lang="en-IN" b="1" dirty="0"/>
              <a:t> .Call Duty Manager for help. If waiting more than 10mins serve tea/ coffee through DM (Duty Manger) approval.)</a:t>
            </a:r>
            <a:endParaRPr lang="en-US" dirty="0"/>
          </a:p>
          <a:p>
            <a:endParaRPr lang="en-US" dirty="0"/>
          </a:p>
        </p:txBody>
      </p:sp>
    </p:spTree>
    <p:extLst>
      <p:ext uri="{BB962C8B-B14F-4D97-AF65-F5344CB8AC3E}">
        <p14:creationId xmlns:p14="http://schemas.microsoft.com/office/powerpoint/2010/main" val="1937720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RESERVATION</a:t>
            </a:r>
            <a:endParaRPr lang="en-US" dirty="0"/>
          </a:p>
        </p:txBody>
      </p:sp>
      <p:sp>
        <p:nvSpPr>
          <p:cNvPr id="3" name="Content Placeholder 2"/>
          <p:cNvSpPr>
            <a:spLocks noGrp="1"/>
          </p:cNvSpPr>
          <p:nvPr>
            <p:ph idx="1"/>
          </p:nvPr>
        </p:nvSpPr>
        <p:spPr/>
        <p:txBody>
          <a:bodyPr/>
          <a:lstStyle/>
          <a:p>
            <a:r>
              <a:rPr lang="en-IN" dirty="0"/>
              <a:t>Find the proper reservation into opera and verify the name’s spelling with guest before printing the registration card as per the guest ID proof, then print registration card (registration card can be pre printed as well and to be kept ready). And give it to guest for the verification.</a:t>
            </a:r>
            <a:endParaRPr lang="en-US" dirty="0"/>
          </a:p>
          <a:p>
            <a:endParaRPr lang="en-US" dirty="0"/>
          </a:p>
        </p:txBody>
      </p:sp>
    </p:spTree>
    <p:extLst>
      <p:ext uri="{BB962C8B-B14F-4D97-AF65-F5344CB8AC3E}">
        <p14:creationId xmlns:p14="http://schemas.microsoft.com/office/powerpoint/2010/main" val="2956025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RECEPTIONIST</a:t>
            </a:r>
            <a:endParaRPr lang="en-US" dirty="0"/>
          </a:p>
        </p:txBody>
      </p:sp>
      <p:sp>
        <p:nvSpPr>
          <p:cNvPr id="3" name="Content Placeholder 2"/>
          <p:cNvSpPr>
            <a:spLocks noGrp="1"/>
          </p:cNvSpPr>
          <p:nvPr>
            <p:ph idx="1"/>
          </p:nvPr>
        </p:nvSpPr>
        <p:spPr/>
        <p:txBody>
          <a:bodyPr/>
          <a:lstStyle/>
          <a:p>
            <a:pPr lvl="0"/>
            <a:r>
              <a:rPr lang="en-IN" dirty="0"/>
              <a:t>May I request for your business card to update your profile.</a:t>
            </a:r>
            <a:endParaRPr lang="en-US" dirty="0"/>
          </a:p>
          <a:p>
            <a:endParaRPr lang="en-US" dirty="0"/>
          </a:p>
        </p:txBody>
      </p:sp>
    </p:spTree>
    <p:extLst>
      <p:ext uri="{BB962C8B-B14F-4D97-AF65-F5344CB8AC3E}">
        <p14:creationId xmlns:p14="http://schemas.microsoft.com/office/powerpoint/2010/main" val="3246863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865</Words>
  <Application>Microsoft Office PowerPoint</Application>
  <PresentationFormat>On-screen Show (4:3)</PresentationFormat>
  <Paragraphs>68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SOP - CHECK- IN PROCESS </vt:lpstr>
      <vt:lpstr>RECEPTIONIST</vt:lpstr>
      <vt:lpstr>GUEST</vt:lpstr>
      <vt:lpstr>RECEPTIONIST</vt:lpstr>
      <vt:lpstr>GUEST</vt:lpstr>
      <vt:lpstr>RECEPTIONIST</vt:lpstr>
      <vt:lpstr>Note:</vt:lpstr>
      <vt:lpstr>FIND RESERVATION</vt:lpstr>
      <vt:lpstr>RECEPTIONIST</vt:lpstr>
      <vt:lpstr>MAKE A MEMBER</vt:lpstr>
      <vt:lpstr>PowerPoint Presentation</vt:lpstr>
      <vt:lpstr>PowerPoint Presentation</vt:lpstr>
      <vt:lpstr>RECEPTIONIST</vt:lpstr>
      <vt:lpstr>PowerPoint Presentation</vt:lpstr>
      <vt:lpstr>RECEPTIONIST</vt:lpstr>
      <vt:lpstr>RECEPTIONIST</vt:lpstr>
      <vt:lpstr>PowerPoint Presentation</vt:lpstr>
      <vt:lpstr>RECEPTIONIST</vt:lpstr>
      <vt:lpstr>PowerPoint Presentation</vt:lpstr>
      <vt:lpstr>PowerPoint Presentation</vt:lpstr>
      <vt:lpstr>RECEPTIONIST</vt:lpstr>
      <vt:lpstr>PowerPoint Presentation</vt:lpstr>
      <vt:lpstr>RECEPTIONIST</vt:lpstr>
      <vt:lpstr>PowerPoint Presentation</vt:lpstr>
      <vt:lpstr>RECEPTIONIST</vt:lpstr>
      <vt:lpstr>PowerPoint Presentation</vt:lpstr>
      <vt:lpstr>RECEPTIONIST</vt:lpstr>
      <vt:lpstr>Guest</vt:lpstr>
      <vt:lpstr>RECEPTIONIST</vt:lpstr>
      <vt:lpstr>Guest</vt:lpstr>
      <vt:lpstr>RECEPTIONIST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 - CHECK- IN PROCESS</dc:title>
  <dc:creator>dell laptop</dc:creator>
  <cp:lastModifiedBy>dell laptop</cp:lastModifiedBy>
  <cp:revision>5</cp:revision>
  <dcterms:created xsi:type="dcterms:W3CDTF">2017-08-28T05:17:46Z</dcterms:created>
  <dcterms:modified xsi:type="dcterms:W3CDTF">2017-09-04T06:30:08Z</dcterms:modified>
</cp:coreProperties>
</file>