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E355-45EA-4D06-AABD-597F64AFF19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77BA-E7B6-45FA-A2F0-8974D379E3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yz\My Documents\Downloads\gaurav tyagi\indianspices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2990850"/>
            <a:ext cx="3438525" cy="87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yz\My Documents\Downloads\gaurav tyagi\indianspices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262188"/>
            <a:ext cx="3429000" cy="233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xyz\My Documents\Downloads\gaurav tyagi\indianspices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638" y="1209675"/>
            <a:ext cx="3514725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xyz\My Documents\Downloads\gaurav tyagi\indianspices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388938"/>
            <a:ext cx="3438525" cy="6078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xyz\My Documents\Downloads\gaurav tyagi\indianspices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1628775"/>
            <a:ext cx="349567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xyz\My Documents\Downloads\gaurav tyagi\indianspices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838200"/>
            <a:ext cx="30670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xyz\My Documents\Downloads\gaurav tyagi\indianspices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1014413"/>
            <a:ext cx="34671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xyz\My Documents\Downloads\gaurav tyagi\indianspices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2876550"/>
            <a:ext cx="3543300" cy="110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xyz\My Documents\Downloads\gaurav tyagi\indianspices\Glossary-of-Indian-Spices-in-Eng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-619125"/>
            <a:ext cx="5715000" cy="809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xyz\My Documents\Downloads\gaurav tyagi\indianspices\Glossary-of-Indian-Spices-in-hi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-619125"/>
            <a:ext cx="5715000" cy="809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yz\My Documents\Downloads\gaurav tyagi\indianspices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925" y="1090613"/>
            <a:ext cx="348615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xyz\My Documents\Downloads\gaurav tyagi\indianspices\gloss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1143000"/>
            <a:ext cx="82296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xyz\My Documents\Downloads\gaurav tyagi\indianspices\spi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-557213"/>
            <a:ext cx="5372100" cy="797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yz\My Documents\Downloads\gaurav tyagi\indianspices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663" y="800100"/>
            <a:ext cx="311467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yz\My Documents\Downloads\gaurav tyagi\indianspices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1781175"/>
            <a:ext cx="3190875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xyz\My Documents\Downloads\gaurav tyagi\indianspices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2552700"/>
            <a:ext cx="294322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yz\My Documents\Downloads\gaurav tyagi\indianspices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1609725"/>
            <a:ext cx="33147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yz\My Documents\Downloads\gaurav tyagi\indianspices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075" y="1571625"/>
            <a:ext cx="337185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yz\My Documents\Downloads\gaurav tyagi\indianspices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2276475"/>
            <a:ext cx="3305175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yz\My Documents\Downloads\gaurav tyagi\indianspices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1152525"/>
            <a:ext cx="3400425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SPICES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SPICES </dc:title>
  <dc:creator>abc</dc:creator>
  <cp:lastModifiedBy>abc</cp:lastModifiedBy>
  <cp:revision>2</cp:revision>
  <dcterms:created xsi:type="dcterms:W3CDTF">2016-08-20T16:46:03Z</dcterms:created>
  <dcterms:modified xsi:type="dcterms:W3CDTF">2016-08-20T17:04:46Z</dcterms:modified>
</cp:coreProperties>
</file>