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8" r:id="rId8"/>
    <p:sldId id="261" r:id="rId9"/>
    <p:sldId id="267" r:id="rId10"/>
    <p:sldId id="262" r:id="rId11"/>
    <p:sldId id="266" r:id="rId12"/>
    <p:sldId id="263" r:id="rId13"/>
    <p:sldId id="265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3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5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3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4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0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9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9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0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2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8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1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8A3C2-1645-4D98-8656-CCA4C9DF3D53}" type="datetimeFigureOut">
              <a:rPr lang="en-US" smtClean="0"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57805-42B7-4920-B212-EA57044C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8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gar-and-sweetener-guide.com/stevia.html" TargetMode="External"/><Relationship Id="rId7" Type="http://schemas.openxmlformats.org/officeDocument/2006/relationships/hyperlink" Target="http://www.sugar-and-sweetener-guide.com/brazzein.html" TargetMode="External"/><Relationship Id="rId2" Type="http://schemas.openxmlformats.org/officeDocument/2006/relationships/hyperlink" Target="http://www.sugar-and-sweetener-guide.com/luo-han-gu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gar-and-sweetener-guide.com/monellin.html" TargetMode="External"/><Relationship Id="rId5" Type="http://schemas.openxmlformats.org/officeDocument/2006/relationships/hyperlink" Target="http://www.sugar-and-sweetener-guide.com/pentadin.html" TargetMode="External"/><Relationship Id="rId4" Type="http://schemas.openxmlformats.org/officeDocument/2006/relationships/hyperlink" Target="http://www.sugar-and-sweetener-guide.com/thaumatin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gar-and-sweetener-guide.com/refiners-syrup.html" TargetMode="External"/><Relationship Id="rId2" Type="http://schemas.openxmlformats.org/officeDocument/2006/relationships/hyperlink" Target="http://www.sugar-and-sweetener-guide.com/high-fructose-corn-syrup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gar-and-sweetener-guide.com/golden-syrup.html" TargetMode="External"/><Relationship Id="rId5" Type="http://schemas.openxmlformats.org/officeDocument/2006/relationships/hyperlink" Target="http://www.sugar-and-sweetener-guide.com/inverted-sugar.html" TargetMode="External"/><Relationship Id="rId4" Type="http://schemas.openxmlformats.org/officeDocument/2006/relationships/hyperlink" Target="http://www.sugar-and-sweetener-guide.com/caramel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gar-and-sweetener-guide.com/sucralose.html" TargetMode="External"/><Relationship Id="rId7" Type="http://schemas.openxmlformats.org/officeDocument/2006/relationships/hyperlink" Target="http://www.sugar-and-sweetener-guide.com/cyclamate.html" TargetMode="External"/><Relationship Id="rId2" Type="http://schemas.openxmlformats.org/officeDocument/2006/relationships/hyperlink" Target="http://www.sugar-and-sweetener-guide.com/aspartam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gar-and-sweetener-guide.com/acesulfameK.html" TargetMode="External"/><Relationship Id="rId5" Type="http://schemas.openxmlformats.org/officeDocument/2006/relationships/hyperlink" Target="http://www.sugar-and-sweetener-guide.com/neotame.html" TargetMode="External"/><Relationship Id="rId4" Type="http://schemas.openxmlformats.org/officeDocument/2006/relationships/hyperlink" Target="http://www.sugar-and-sweetener-guide.com/sacchari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gar-and-sweetener-guide.com/galactose.html" TargetMode="External"/><Relationship Id="rId3" Type="http://schemas.openxmlformats.org/officeDocument/2006/relationships/hyperlink" Target="http://www.sugar-and-sweetener-guide.com/glucose.html" TargetMode="External"/><Relationship Id="rId7" Type="http://schemas.openxmlformats.org/officeDocument/2006/relationships/hyperlink" Target="http://www.sugar-and-sweetener-guide.com/maltose.html" TargetMode="External"/><Relationship Id="rId2" Type="http://schemas.openxmlformats.org/officeDocument/2006/relationships/hyperlink" Target="http://www.sugar-and-sweetener-guide.com/sucros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gar-and-sweetener-guide.com/lactose.html" TargetMode="External"/><Relationship Id="rId5" Type="http://schemas.openxmlformats.org/officeDocument/2006/relationships/hyperlink" Target="http://www.sugar-and-sweetener-guide.com/fructose.html" TargetMode="External"/><Relationship Id="rId4" Type="http://schemas.openxmlformats.org/officeDocument/2006/relationships/hyperlink" Target="http://www.sugar-and-sweetener-guide.com/dextrose.html" TargetMode="External"/><Relationship Id="rId9" Type="http://schemas.openxmlformats.org/officeDocument/2006/relationships/hyperlink" Target="http://www.sugar-and-sweetener-guide.com/trehalose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gar-and-sweetener-guide.com/lactitol.html" TargetMode="External"/><Relationship Id="rId3" Type="http://schemas.openxmlformats.org/officeDocument/2006/relationships/hyperlink" Target="http://www.sugar-and-sweetener-guide.com/xylitol.html" TargetMode="External"/><Relationship Id="rId7" Type="http://schemas.openxmlformats.org/officeDocument/2006/relationships/hyperlink" Target="http://www.sugar-and-sweetener-guide.com/isomalt.html" TargetMode="External"/><Relationship Id="rId2" Type="http://schemas.openxmlformats.org/officeDocument/2006/relationships/hyperlink" Target="http://www.sugar-and-sweetener-guide.com/sorbito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gar-and-sweetener-guide.com/erythritol.html" TargetMode="External"/><Relationship Id="rId5" Type="http://schemas.openxmlformats.org/officeDocument/2006/relationships/hyperlink" Target="http://www.sugar-and-sweetener-guide.com/maltitol.html" TargetMode="External"/><Relationship Id="rId4" Type="http://schemas.openxmlformats.org/officeDocument/2006/relationships/hyperlink" Target="http://www.sugar-and-sweetener-guide.com/mannitol.html" TargetMode="External"/><Relationship Id="rId9" Type="http://schemas.openxmlformats.org/officeDocument/2006/relationships/hyperlink" Target="http://www.sugar-and-sweetener-guide.com/glycerol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gar-and-sweetener-guide.com/maple-syrup.html" TargetMode="External"/><Relationship Id="rId2" Type="http://schemas.openxmlformats.org/officeDocument/2006/relationships/hyperlink" Target="http://www.sugar-and-sweetener-guide.com/honey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ugar-and-sweetener-guide.com/sorghum-syrup.html" TargetMode="External"/><Relationship Id="rId4" Type="http://schemas.openxmlformats.org/officeDocument/2006/relationships/hyperlink" Target="http://www.sugar-and-sweetener-guide.com/coconut-palm-sugar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Sweetener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86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Natural Zero Calorie Sweeteners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are not carbohydrates and contain little or no calories. It is only in recent years that interest has grown in these as a better alternative to artificial </a:t>
            </a:r>
            <a:r>
              <a:rPr lang="en-US" dirty="0" smtClean="0"/>
              <a:t>sweeteners. They are </a:t>
            </a:r>
            <a:r>
              <a:rPr lang="en-US" dirty="0"/>
              <a:t>harmless to teeth. Like artificial sweeteners they can have an aftertaste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They include:</a:t>
            </a:r>
            <a:br>
              <a:rPr lang="en-US" dirty="0"/>
            </a:br>
            <a:r>
              <a:rPr lang="en-US" u="sng" dirty="0" err="1">
                <a:hlinkClick r:id="rId2"/>
              </a:rPr>
              <a:t>Luo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smtClean="0">
                <a:hlinkClick r:id="rId2"/>
              </a:rPr>
              <a:t>Han   </a:t>
            </a:r>
            <a:r>
              <a:rPr lang="en-US" u="sng" dirty="0" err="1" smtClean="0">
                <a:hlinkClick r:id="rId2"/>
              </a:rPr>
              <a:t>Guo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Stevia</a:t>
            </a:r>
            <a:r>
              <a:rPr lang="en-US" dirty="0"/>
              <a:t>, </a:t>
            </a:r>
            <a:r>
              <a:rPr lang="en-US" u="sng" dirty="0" err="1">
                <a:hlinkClick r:id="rId4"/>
              </a:rPr>
              <a:t>Thaumatin</a:t>
            </a:r>
            <a:r>
              <a:rPr lang="en-US" dirty="0"/>
              <a:t>, </a:t>
            </a:r>
            <a:r>
              <a:rPr lang="en-US" u="sng" dirty="0" err="1">
                <a:hlinkClick r:id="rId5"/>
              </a:rPr>
              <a:t>Pentadin</a:t>
            </a:r>
            <a:r>
              <a:rPr lang="en-US" dirty="0"/>
              <a:t>, </a:t>
            </a:r>
            <a:r>
              <a:rPr lang="en-US" u="sng" dirty="0" err="1">
                <a:hlinkClick r:id="rId6"/>
              </a:rPr>
              <a:t>Monellin</a:t>
            </a:r>
            <a:r>
              <a:rPr lang="en-US" dirty="0"/>
              <a:t>, </a:t>
            </a:r>
            <a:r>
              <a:rPr lang="en-US" u="sng" dirty="0" err="1">
                <a:hlinkClick r:id="rId7"/>
              </a:rPr>
              <a:t>Brazzein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72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143000"/>
            <a:ext cx="4462462" cy="4351822"/>
          </a:xfrm>
        </p:spPr>
      </p:pic>
    </p:spTree>
    <p:extLst>
      <p:ext uri="{BB962C8B-B14F-4D97-AF65-F5344CB8AC3E}">
        <p14:creationId xmlns:p14="http://schemas.microsoft.com/office/powerpoint/2010/main" val="2656974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Modified Sugars.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are typically sugars produced by converting starch using enzymes. The list also includes sugars that have been modified such as caramel or golden syrup. They tend to have a high glycemic index and can be harmful to teeth. They are often used in cooking or in processed foods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few are:</a:t>
            </a:r>
            <a:br>
              <a:rPr lang="en-US" dirty="0"/>
            </a:br>
            <a:r>
              <a:rPr lang="en-US" u="sng" dirty="0">
                <a:hlinkClick r:id="rId2"/>
              </a:rPr>
              <a:t>High Fructose Corn Syrup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Refiners Syrup</a:t>
            </a:r>
            <a:r>
              <a:rPr lang="en-US" dirty="0"/>
              <a:t>, </a:t>
            </a:r>
            <a:r>
              <a:rPr lang="en-US" u="sng" dirty="0">
                <a:hlinkClick r:id="rId4"/>
              </a:rPr>
              <a:t>Caramel</a:t>
            </a:r>
            <a:r>
              <a:rPr lang="en-US" dirty="0"/>
              <a:t> ,</a:t>
            </a:r>
            <a:r>
              <a:rPr lang="en-US" u="sng" dirty="0">
                <a:hlinkClick r:id="rId5"/>
              </a:rPr>
              <a:t>Inverted Sugar</a:t>
            </a:r>
            <a:r>
              <a:rPr lang="en-US" dirty="0"/>
              <a:t>, </a:t>
            </a:r>
            <a:r>
              <a:rPr lang="en-US" u="sng" dirty="0">
                <a:hlinkClick r:id="rId6"/>
              </a:rPr>
              <a:t>Golden Syrup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91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4986338" cy="5135630"/>
          </a:xfrm>
        </p:spPr>
      </p:pic>
    </p:spTree>
    <p:extLst>
      <p:ext uri="{BB962C8B-B14F-4D97-AF65-F5344CB8AC3E}">
        <p14:creationId xmlns:p14="http://schemas.microsoft.com/office/powerpoint/2010/main" val="69784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 Artificial Sweeteners.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types on the market and some appear to be safer than others. They have been in use in America and Europe for over 120 </a:t>
            </a:r>
            <a:r>
              <a:rPr lang="en-US" dirty="0" smtClean="0"/>
              <a:t>years and </a:t>
            </a:r>
            <a:r>
              <a:rPr lang="en-US" dirty="0"/>
              <a:t>are harmless to teeth.</a:t>
            </a:r>
          </a:p>
          <a:p>
            <a:r>
              <a:rPr lang="en-US" dirty="0"/>
              <a:t>The most common are:</a:t>
            </a:r>
          </a:p>
          <a:p>
            <a:r>
              <a:rPr lang="en-US" u="sng" dirty="0">
                <a:hlinkClick r:id="rId2"/>
              </a:rPr>
              <a:t>Aspartame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Sucralose</a:t>
            </a:r>
            <a:r>
              <a:rPr lang="en-US" dirty="0"/>
              <a:t>, </a:t>
            </a:r>
            <a:r>
              <a:rPr lang="en-US" u="sng" dirty="0">
                <a:hlinkClick r:id="rId4"/>
              </a:rPr>
              <a:t>Saccharin</a:t>
            </a:r>
            <a:r>
              <a:rPr lang="en-US" dirty="0"/>
              <a:t>, </a:t>
            </a:r>
            <a:r>
              <a:rPr lang="en-US" u="sng" dirty="0" err="1">
                <a:hlinkClick r:id="rId5"/>
              </a:rPr>
              <a:t>Neotame</a:t>
            </a:r>
            <a:r>
              <a:rPr lang="en-US" dirty="0" err="1"/>
              <a:t>,</a:t>
            </a:r>
            <a:r>
              <a:rPr lang="en-US" u="sng" dirty="0" err="1">
                <a:hlinkClick r:id="rId6"/>
              </a:rPr>
              <a:t>Acesulfame</a:t>
            </a:r>
            <a:r>
              <a:rPr lang="en-US" u="sng" dirty="0">
                <a:hlinkClick r:id="rId6"/>
              </a:rPr>
              <a:t> K</a:t>
            </a:r>
            <a:r>
              <a:rPr lang="en-US" dirty="0"/>
              <a:t>, </a:t>
            </a:r>
            <a:r>
              <a:rPr lang="en-US" u="sng" dirty="0">
                <a:hlinkClick r:id="rId7"/>
              </a:rPr>
              <a:t>Cyclamate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846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substance used to sweeten food or drink, especially one other than sugar.</a:t>
            </a:r>
          </a:p>
        </p:txBody>
      </p:sp>
    </p:spTree>
    <p:extLst>
      <p:ext uri="{BB962C8B-B14F-4D97-AF65-F5344CB8AC3E}">
        <p14:creationId xmlns:p14="http://schemas.microsoft.com/office/powerpoint/2010/main" val="293946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Sugars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 Sugar Alcohols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3. Natural Caloric Sweeteners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4. Natural Zero Calorie Sweeteners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5. Modified Sugars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6. Artificial Sweeteners</a:t>
            </a:r>
          </a:p>
        </p:txBody>
      </p:sp>
    </p:spTree>
    <p:extLst>
      <p:ext uri="{BB962C8B-B14F-4D97-AF65-F5344CB8AC3E}">
        <p14:creationId xmlns:p14="http://schemas.microsoft.com/office/powerpoint/2010/main" val="244826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Sugars.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are carbohydrates and contain 4 calories per gram. They are found naturally in many foods including fruit, vegetables, cereals and milk. They can be harmful to </a:t>
            </a:r>
            <a:r>
              <a:rPr lang="en-US" dirty="0" smtClean="0"/>
              <a:t>teeth.</a:t>
            </a:r>
          </a:p>
          <a:p>
            <a:pPr marL="0" indent="0">
              <a:buNone/>
            </a:pPr>
            <a:r>
              <a:rPr lang="en-US" dirty="0"/>
              <a:t> The most common </a:t>
            </a:r>
            <a:r>
              <a:rPr lang="en-US" dirty="0" smtClean="0"/>
              <a:t>are:</a:t>
            </a:r>
            <a:endParaRPr lang="en-US" dirty="0"/>
          </a:p>
          <a:p>
            <a:r>
              <a:rPr lang="en-US" u="sng" dirty="0">
                <a:hlinkClick r:id="rId2"/>
              </a:rPr>
              <a:t>Sucrose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Glucose</a:t>
            </a:r>
            <a:r>
              <a:rPr lang="en-US" dirty="0"/>
              <a:t>, </a:t>
            </a:r>
            <a:r>
              <a:rPr lang="en-US" u="sng" dirty="0">
                <a:hlinkClick r:id="rId4"/>
              </a:rPr>
              <a:t>Dextrose</a:t>
            </a:r>
            <a:r>
              <a:rPr lang="en-US" dirty="0"/>
              <a:t>, </a:t>
            </a:r>
            <a:r>
              <a:rPr lang="en-US" u="sng" dirty="0">
                <a:hlinkClick r:id="rId5"/>
              </a:rPr>
              <a:t>Fructose</a:t>
            </a:r>
            <a:r>
              <a:rPr lang="en-US" dirty="0"/>
              <a:t>, </a:t>
            </a:r>
          </a:p>
          <a:p>
            <a:r>
              <a:rPr lang="en-US" u="sng" dirty="0">
                <a:hlinkClick r:id="rId6"/>
              </a:rPr>
              <a:t>Lactose</a:t>
            </a:r>
            <a:r>
              <a:rPr lang="en-US" dirty="0"/>
              <a:t>, </a:t>
            </a:r>
            <a:r>
              <a:rPr lang="en-US" u="sng" dirty="0">
                <a:hlinkClick r:id="rId7"/>
              </a:rPr>
              <a:t>Maltose</a:t>
            </a:r>
            <a:r>
              <a:rPr lang="en-US" dirty="0"/>
              <a:t>, </a:t>
            </a:r>
            <a:r>
              <a:rPr lang="en-US" u="sng" dirty="0" err="1">
                <a:hlinkClick r:id="rId8"/>
              </a:rPr>
              <a:t>Galactose</a:t>
            </a:r>
            <a:r>
              <a:rPr lang="en-US" dirty="0"/>
              <a:t> and </a:t>
            </a:r>
            <a:r>
              <a:rPr lang="en-US" u="sng" dirty="0" err="1">
                <a:hlinkClick r:id="rId9"/>
              </a:rPr>
              <a:t>Trehalose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8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447800"/>
            <a:ext cx="5705612" cy="4403845"/>
          </a:xfrm>
        </p:spPr>
      </p:pic>
    </p:spTree>
    <p:extLst>
      <p:ext uri="{BB962C8B-B14F-4D97-AF65-F5344CB8AC3E}">
        <p14:creationId xmlns:p14="http://schemas.microsoft.com/office/powerpoint/2010/main" val="279639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2. Sugar Alcohols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Like </a:t>
            </a:r>
            <a:r>
              <a:rPr lang="en-US" dirty="0"/>
              <a:t>sugars these are carbohydrates and occur naturally, though in small amounts, in plants and cereals. They typically contain fewer calories per gram than sugar and do not cause tooth decay.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Most common are:-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2"/>
              </a:rPr>
              <a:t>Sorbitol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Xylitol</a:t>
            </a:r>
            <a:r>
              <a:rPr lang="en-US" dirty="0"/>
              <a:t>, </a:t>
            </a:r>
            <a:r>
              <a:rPr lang="en-US" u="sng" dirty="0" err="1">
                <a:hlinkClick r:id="rId4"/>
              </a:rPr>
              <a:t>Mannitol</a:t>
            </a:r>
            <a:r>
              <a:rPr lang="en-US" dirty="0"/>
              <a:t>, </a:t>
            </a:r>
            <a:r>
              <a:rPr lang="en-US" u="sng" dirty="0" err="1">
                <a:hlinkClick r:id="rId5"/>
              </a:rPr>
              <a:t>Maltitol</a:t>
            </a:r>
            <a:r>
              <a:rPr lang="en-US" dirty="0"/>
              <a:t>, </a:t>
            </a:r>
            <a:r>
              <a:rPr lang="en-US" u="sng" dirty="0" err="1">
                <a:hlinkClick r:id="rId6"/>
              </a:rPr>
              <a:t>Erythritol</a:t>
            </a:r>
            <a:r>
              <a:rPr lang="en-US" dirty="0"/>
              <a:t>, </a:t>
            </a:r>
            <a:r>
              <a:rPr lang="en-US" dirty="0" smtClean="0"/>
              <a:t>    </a:t>
            </a:r>
            <a:r>
              <a:rPr lang="en-US" u="sng" dirty="0" err="1" smtClean="0">
                <a:hlinkClick r:id="rId7"/>
              </a:rPr>
              <a:t>Isomalt</a:t>
            </a:r>
            <a:r>
              <a:rPr lang="en-US" dirty="0"/>
              <a:t>, </a:t>
            </a:r>
            <a:r>
              <a:rPr lang="en-US" u="sng" dirty="0" err="1">
                <a:hlinkClick r:id="rId8"/>
              </a:rPr>
              <a:t>Lactitol</a:t>
            </a:r>
            <a:r>
              <a:rPr lang="en-US" dirty="0"/>
              <a:t>, </a:t>
            </a:r>
            <a:r>
              <a:rPr lang="en-US" u="sng" dirty="0">
                <a:hlinkClick r:id="rId9"/>
              </a:rPr>
              <a:t>Glycerol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1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7939385" cy="3736181"/>
          </a:xfrm>
        </p:spPr>
      </p:pic>
    </p:spTree>
    <p:extLst>
      <p:ext uri="{BB962C8B-B14F-4D97-AF65-F5344CB8AC3E}">
        <p14:creationId xmlns:p14="http://schemas.microsoft.com/office/powerpoint/2010/main" val="4058004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Natural Caloric Sweeteners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are the oldest known sweeteners and include honey and maple syrup. They contain sugar but also other nutritive qualities. </a:t>
            </a:r>
            <a:r>
              <a:rPr lang="en-US" dirty="0" smtClean="0"/>
              <a:t>They </a:t>
            </a:r>
            <a:r>
              <a:rPr lang="en-US" dirty="0"/>
              <a:t>can also be harmful to teeth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They include:</a:t>
            </a:r>
            <a:br>
              <a:rPr lang="en-US" dirty="0"/>
            </a:br>
            <a:r>
              <a:rPr lang="en-US" u="sng" dirty="0">
                <a:hlinkClick r:id="rId2"/>
              </a:rPr>
              <a:t>Honey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Maple Syrup</a:t>
            </a:r>
            <a:r>
              <a:rPr lang="en-US" dirty="0"/>
              <a:t>, </a:t>
            </a:r>
            <a:r>
              <a:rPr lang="en-US" u="sng" dirty="0">
                <a:hlinkClick r:id="rId4"/>
              </a:rPr>
              <a:t>Coconut Palm Sugar</a:t>
            </a:r>
            <a:r>
              <a:rPr lang="en-US" dirty="0"/>
              <a:t> and </a:t>
            </a:r>
            <a:r>
              <a:rPr lang="en-US" u="sng" dirty="0">
                <a:hlinkClick r:id="rId5"/>
              </a:rPr>
              <a:t>Sorghum Syrup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94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5767550" cy="4153694"/>
          </a:xfrm>
        </p:spPr>
      </p:pic>
    </p:spTree>
    <p:extLst>
      <p:ext uri="{BB962C8B-B14F-4D97-AF65-F5344CB8AC3E}">
        <p14:creationId xmlns:p14="http://schemas.microsoft.com/office/powerpoint/2010/main" val="3943282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298</Words>
  <Application>Microsoft Office PowerPoint</Application>
  <PresentationFormat>On-screen Show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Sweetener </vt:lpstr>
      <vt:lpstr>PowerPoint Presentation</vt:lpstr>
      <vt:lpstr>Classification </vt:lpstr>
      <vt:lpstr>1. Sugars.</vt:lpstr>
      <vt:lpstr>PowerPoint Presentation</vt:lpstr>
      <vt:lpstr> 2. Sugar Alcohols </vt:lpstr>
      <vt:lpstr>PowerPoint Presentation</vt:lpstr>
      <vt:lpstr>3. Natural Caloric Sweeteners</vt:lpstr>
      <vt:lpstr>PowerPoint Presentation</vt:lpstr>
      <vt:lpstr>4. Natural Zero Calorie Sweeteners</vt:lpstr>
      <vt:lpstr>PowerPoint Presentation</vt:lpstr>
      <vt:lpstr>5. Modified Sugars.</vt:lpstr>
      <vt:lpstr>PowerPoint Presentation</vt:lpstr>
      <vt:lpstr>6. Artificial Sweeteners.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Sweetener</dc:title>
  <dc:creator>dell laptop</dc:creator>
  <cp:lastModifiedBy>dell laptop</cp:lastModifiedBy>
  <cp:revision>3</cp:revision>
  <dcterms:created xsi:type="dcterms:W3CDTF">2016-10-26T17:02:24Z</dcterms:created>
  <dcterms:modified xsi:type="dcterms:W3CDTF">2016-10-27T02:04:45Z</dcterms:modified>
</cp:coreProperties>
</file>