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9C1F-CCE9-48B2-BD26-D6FDE1357068}" type="datetimeFigureOut">
              <a:rPr lang="en-US" smtClean="0"/>
              <a:t>14-Aug-16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4405-0CAA-4654-B4A3-3C498672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04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9C1F-CCE9-48B2-BD26-D6FDE1357068}" type="datetimeFigureOut">
              <a:rPr lang="en-US" smtClean="0"/>
              <a:t>14-Aug-16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4405-0CAA-4654-B4A3-3C498672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3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9C1F-CCE9-48B2-BD26-D6FDE1357068}" type="datetimeFigureOut">
              <a:rPr lang="en-US" smtClean="0"/>
              <a:t>14-Aug-16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4405-0CAA-4654-B4A3-3C498672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3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9C1F-CCE9-48B2-BD26-D6FDE1357068}" type="datetimeFigureOut">
              <a:rPr lang="en-US" smtClean="0"/>
              <a:t>14-Aug-16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4405-0CAA-4654-B4A3-3C498672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4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9C1F-CCE9-48B2-BD26-D6FDE1357068}" type="datetimeFigureOut">
              <a:rPr lang="en-US" smtClean="0"/>
              <a:t>14-Aug-16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4405-0CAA-4654-B4A3-3C498672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1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9C1F-CCE9-48B2-BD26-D6FDE1357068}" type="datetimeFigureOut">
              <a:rPr lang="en-US" smtClean="0"/>
              <a:t>14-Aug-16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4405-0CAA-4654-B4A3-3C498672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9C1F-CCE9-48B2-BD26-D6FDE1357068}" type="datetimeFigureOut">
              <a:rPr lang="en-US" smtClean="0"/>
              <a:t>14-Aug-16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4405-0CAA-4654-B4A3-3C498672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3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9C1F-CCE9-48B2-BD26-D6FDE1357068}" type="datetimeFigureOut">
              <a:rPr lang="en-US" smtClean="0"/>
              <a:t>14-Aug-16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4405-0CAA-4654-B4A3-3C498672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9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9C1F-CCE9-48B2-BD26-D6FDE1357068}" type="datetimeFigureOut">
              <a:rPr lang="en-US" smtClean="0"/>
              <a:t>14-Aug-16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4405-0CAA-4654-B4A3-3C498672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0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9C1F-CCE9-48B2-BD26-D6FDE1357068}" type="datetimeFigureOut">
              <a:rPr lang="en-US" smtClean="0"/>
              <a:t>14-Aug-16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4405-0CAA-4654-B4A3-3C498672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81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9C1F-CCE9-48B2-BD26-D6FDE1357068}" type="datetimeFigureOut">
              <a:rPr lang="en-US" smtClean="0"/>
              <a:t>14-Aug-16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4405-0CAA-4654-B4A3-3C498672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2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D9C1F-CCE9-48B2-BD26-D6FDE1357068}" type="datetimeFigureOut">
              <a:rPr lang="en-US" smtClean="0"/>
              <a:t>14-Aug-16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24405-0CAA-4654-B4A3-3C498672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3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are the different kinds of hygiene?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Hygiene is a general term that refers to the conditions and activities that are used to maintain health and safety with proper sanitation and personal cleanliness. </a:t>
            </a:r>
          </a:p>
        </p:txBody>
      </p:sp>
    </p:spTree>
    <p:extLst>
      <p:ext uri="{BB962C8B-B14F-4D97-AF65-F5344CB8AC3E}">
        <p14:creationId xmlns:p14="http://schemas.microsoft.com/office/powerpoint/2010/main" val="1003222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839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/>
              <a:t>Some types of hygiene: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Personal hygiene such as oral, dental, and bodily hygiene </a:t>
            </a:r>
            <a:br>
              <a:rPr lang="en-US" dirty="0"/>
            </a:br>
            <a:endParaRPr lang="en-US" dirty="0"/>
          </a:p>
          <a:p>
            <a:pPr fontAlgn="base"/>
            <a:r>
              <a:rPr lang="en-US" dirty="0"/>
              <a:t>Food hygiene and safe handling and preservation techniques - home and restaurants</a:t>
            </a:r>
          </a:p>
          <a:p>
            <a:pPr fontAlgn="base"/>
            <a:r>
              <a:rPr lang="en-US" dirty="0"/>
              <a:t>Agricultural produce production and meat and seafood sanitary packing and handling </a:t>
            </a:r>
            <a:br>
              <a:rPr lang="en-US" dirty="0"/>
            </a:br>
            <a:endParaRPr lang="en-US" dirty="0"/>
          </a:p>
          <a:p>
            <a:pPr fontAlgn="base"/>
            <a:r>
              <a:rPr lang="en-US" dirty="0"/>
              <a:t>Public sanitation services - clean water supply, waste disposal, garbage collection </a:t>
            </a:r>
            <a:br>
              <a:rPr lang="en-US" dirty="0"/>
            </a:br>
            <a:endParaRPr lang="en-US" dirty="0"/>
          </a:p>
          <a:p>
            <a:pPr fontAlgn="base"/>
            <a:r>
              <a:rPr lang="en-US" dirty="0"/>
              <a:t>Custodial services - buildings, hospital infection control </a:t>
            </a:r>
            <a:br>
              <a:rPr lang="en-US" dirty="0"/>
            </a:br>
            <a:endParaRPr lang="en-US" dirty="0"/>
          </a:p>
          <a:p>
            <a:pPr fontAlgn="base"/>
            <a:r>
              <a:rPr lang="en-US" dirty="0"/>
              <a:t>Home sanitation and cleanliness</a:t>
            </a:r>
          </a:p>
          <a:p>
            <a:pPr fontAlgn="base"/>
            <a:r>
              <a:rPr lang="en-US" dirty="0"/>
              <a:t>Animal care and proper husbandry</a:t>
            </a:r>
          </a:p>
          <a:p>
            <a:pPr fontAlgn="base"/>
            <a:r>
              <a:rPr lang="en-US" dirty="0"/>
              <a:t>Sterilization of products for healthcare services</a:t>
            </a:r>
          </a:p>
        </p:txBody>
      </p:sp>
    </p:spTree>
    <p:extLst>
      <p:ext uri="{BB962C8B-B14F-4D97-AF65-F5344CB8AC3E}">
        <p14:creationId xmlns:p14="http://schemas.microsoft.com/office/powerpoint/2010/main" val="3306839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What are the different kinds of hygiene?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different kinds of hygiene? </dc:title>
  <dc:creator>dell laptop</dc:creator>
  <cp:lastModifiedBy>dell laptop</cp:lastModifiedBy>
  <cp:revision>1</cp:revision>
  <dcterms:created xsi:type="dcterms:W3CDTF">2016-08-14T09:51:56Z</dcterms:created>
  <dcterms:modified xsi:type="dcterms:W3CDTF">2016-08-14T09:52:39Z</dcterms:modified>
</cp:coreProperties>
</file>